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4"/>
  </p:sldMasterIdLst>
  <p:notesMasterIdLst>
    <p:notesMasterId r:id="rId10"/>
  </p:notesMasterIdLst>
  <p:sldIdLst>
    <p:sldId id="260" r:id="rId5"/>
    <p:sldId id="264" r:id="rId6"/>
    <p:sldId id="267" r:id="rId7"/>
    <p:sldId id="266" r:id="rId8"/>
    <p:sldId id="265" r:id="rId9"/>
  </p:sldIdLst>
  <p:sldSz cx="9144000" cy="5143500" type="screen16x9"/>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7C"/>
    <a:srgbClr val="29B8CC"/>
    <a:srgbClr val="98C21D"/>
    <a:srgbClr val="2D934F"/>
    <a:srgbClr val="6E368C"/>
    <a:srgbClr val="D7007F"/>
    <a:srgbClr val="00A6E2"/>
    <a:srgbClr val="65B2E4"/>
    <a:srgbClr val="5B9BD5"/>
    <a:srgbClr val="02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9B7A9C-9732-42FB-823E-69F582796CC8}" v="8" dt="2021-02-25T10:22:37.738"/>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7" autoAdjust="0"/>
    <p:restoredTop sz="89031" autoAdjust="0"/>
  </p:normalViewPr>
  <p:slideViewPr>
    <p:cSldViewPr snapToGrid="0" snapToObjects="1">
      <p:cViewPr varScale="1">
        <p:scale>
          <a:sx n="129" d="100"/>
          <a:sy n="129" d="100"/>
        </p:scale>
        <p:origin x="582" y="114"/>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D8DC4-73F6-40AD-9FEB-24F680BBB2FC}" type="datetimeFigureOut">
              <a:rPr lang="sv-SE" smtClean="0"/>
              <a:t>2021-02-26</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0F054B-763F-4D21-ADAD-01DBBDE23C3C}" type="slidenum">
              <a:rPr lang="sv-SE" smtClean="0"/>
              <a:t>‹#›</a:t>
            </a:fld>
            <a:endParaRPr lang="sv-SE"/>
          </a:p>
        </p:txBody>
      </p:sp>
    </p:spTree>
    <p:extLst>
      <p:ext uri="{BB962C8B-B14F-4D97-AF65-F5344CB8AC3E}">
        <p14:creationId xmlns:p14="http://schemas.microsoft.com/office/powerpoint/2010/main" val="762052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bg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3" name="Subtitle 2"/>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Tree>
    <p:extLst>
      <p:ext uri="{BB962C8B-B14F-4D97-AF65-F5344CB8AC3E}">
        <p14:creationId xmlns:p14="http://schemas.microsoft.com/office/powerpoint/2010/main" val="46602861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2 - Två innehållskolumn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AC988B-1084-4D43-B854-785DADC6AA15}"/>
              </a:ext>
            </a:extLst>
          </p:cNvPr>
          <p:cNvSpPr>
            <a:spLocks noGrp="1"/>
          </p:cNvSpPr>
          <p:nvPr>
            <p:ph idx="1" hasCustomPrompt="1"/>
          </p:nvPr>
        </p:nvSpPr>
        <p:spPr>
          <a:xfrm>
            <a:off x="971550" y="1252678"/>
            <a:ext cx="3414182" cy="2858879"/>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4" name="Content Placeholder 2">
            <a:extLst>
              <a:ext uri="{FF2B5EF4-FFF2-40B4-BE49-F238E27FC236}">
                <a16:creationId xmlns:a16="http://schemas.microsoft.com/office/drawing/2014/main" id="{61F4F6AE-E656-4606-A7ED-B8738C7C935F}"/>
              </a:ext>
            </a:extLst>
          </p:cNvPr>
          <p:cNvSpPr>
            <a:spLocks noGrp="1"/>
          </p:cNvSpPr>
          <p:nvPr>
            <p:ph idx="11" hasCustomPrompt="1"/>
          </p:nvPr>
        </p:nvSpPr>
        <p:spPr>
          <a:xfrm>
            <a:off x="4604425" y="1252678"/>
            <a:ext cx="3546390" cy="2858879"/>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5" name="Title 17">
            <a:extLst>
              <a:ext uri="{FF2B5EF4-FFF2-40B4-BE49-F238E27FC236}">
                <a16:creationId xmlns:a16="http://schemas.microsoft.com/office/drawing/2014/main" id="{ACB0A2A9-7860-43A7-A983-DCC3FEC3C183}"/>
              </a:ext>
            </a:extLst>
          </p:cNvPr>
          <p:cNvSpPr>
            <a:spLocks noGrp="1"/>
          </p:cNvSpPr>
          <p:nvPr>
            <p:ph type="title" hasCustomPrompt="1"/>
          </p:nvPr>
        </p:nvSpPr>
        <p:spPr>
          <a:xfrm>
            <a:off x="971552" y="742157"/>
            <a:ext cx="5972946" cy="510521"/>
          </a:xfrm>
          <a:prstGeom prst="rect">
            <a:avLst/>
          </a:prstGeom>
        </p:spPr>
        <p:txBody>
          <a:bodyPr/>
          <a:lstStyle>
            <a:lvl1pPr>
              <a:defRPr sz="2400" b="1">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Subtitle 2">
            <a:extLst>
              <a:ext uri="{FF2B5EF4-FFF2-40B4-BE49-F238E27FC236}">
                <a16:creationId xmlns:a16="http://schemas.microsoft.com/office/drawing/2014/main" id="{4CAB0F34-A439-4391-805B-578CC2F9F9E4}"/>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3278397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2 - Jämförel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0F87D079-CA06-42AC-A657-9F6CD546ED4B}"/>
              </a:ext>
            </a:extLst>
          </p:cNvPr>
          <p:cNvSpPr>
            <a:spLocks noGrp="1"/>
          </p:cNvSpPr>
          <p:nvPr>
            <p:ph type="body" idx="1" hasCustomPrompt="1"/>
          </p:nvPr>
        </p:nvSpPr>
        <p:spPr>
          <a:xfrm>
            <a:off x="971551" y="1252678"/>
            <a:ext cx="3452966" cy="497939"/>
          </a:xfrm>
          <a:prstGeom prst="rect">
            <a:avLst/>
          </a:prstGeom>
        </p:spPr>
        <p:txBody>
          <a:bodyPr anchor="b"/>
          <a:lstStyle>
            <a:lvl1pPr marL="0" indent="0">
              <a:buNone/>
              <a:defRPr sz="1800" b="1" i="0" baseline="0">
                <a:latin typeface="Corbel" panose="020B0503020204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err="1"/>
              <a:t>Jämförelse</a:t>
            </a:r>
            <a:r>
              <a:rPr lang="en-US" dirty="0"/>
              <a:t> 1</a:t>
            </a:r>
          </a:p>
        </p:txBody>
      </p:sp>
      <p:sp>
        <p:nvSpPr>
          <p:cNvPr id="7" name="Content Placeholder 3">
            <a:extLst>
              <a:ext uri="{FF2B5EF4-FFF2-40B4-BE49-F238E27FC236}">
                <a16:creationId xmlns:a16="http://schemas.microsoft.com/office/drawing/2014/main" id="{6C720DA5-7F30-4D06-841E-EAC9CFC08467}"/>
              </a:ext>
            </a:extLst>
          </p:cNvPr>
          <p:cNvSpPr>
            <a:spLocks noGrp="1"/>
          </p:cNvSpPr>
          <p:nvPr>
            <p:ph sz="half" idx="2" hasCustomPrompt="1"/>
          </p:nvPr>
        </p:nvSpPr>
        <p:spPr>
          <a:xfrm>
            <a:off x="971549" y="1750616"/>
            <a:ext cx="3452967" cy="234797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8" name="Text Placeholder 2">
            <a:extLst>
              <a:ext uri="{FF2B5EF4-FFF2-40B4-BE49-F238E27FC236}">
                <a16:creationId xmlns:a16="http://schemas.microsoft.com/office/drawing/2014/main" id="{B78C9D70-9D73-4F66-B959-D47E03A644B3}"/>
              </a:ext>
            </a:extLst>
          </p:cNvPr>
          <p:cNvSpPr>
            <a:spLocks noGrp="1"/>
          </p:cNvSpPr>
          <p:nvPr>
            <p:ph type="body" idx="12" hasCustomPrompt="1"/>
          </p:nvPr>
        </p:nvSpPr>
        <p:spPr>
          <a:xfrm>
            <a:off x="4684876" y="1252678"/>
            <a:ext cx="3452968" cy="497939"/>
          </a:xfrm>
          <a:prstGeom prst="rect">
            <a:avLst/>
          </a:prstGeom>
        </p:spPr>
        <p:txBody>
          <a:bodyPr anchor="b"/>
          <a:lstStyle>
            <a:lvl1pPr marL="0" indent="0">
              <a:buNone/>
              <a:defRPr sz="1800" b="1" i="0" baseline="0">
                <a:latin typeface="Corbel" panose="020B0503020204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err="1"/>
              <a:t>Jämförelse</a:t>
            </a:r>
            <a:r>
              <a:rPr lang="en-US" dirty="0"/>
              <a:t> 2</a:t>
            </a:r>
          </a:p>
        </p:txBody>
      </p:sp>
      <p:sp>
        <p:nvSpPr>
          <p:cNvPr id="9" name="Content Placeholder 3">
            <a:extLst>
              <a:ext uri="{FF2B5EF4-FFF2-40B4-BE49-F238E27FC236}">
                <a16:creationId xmlns:a16="http://schemas.microsoft.com/office/drawing/2014/main" id="{DCC39147-D25E-418A-B116-113C1B3C7F2F}"/>
              </a:ext>
            </a:extLst>
          </p:cNvPr>
          <p:cNvSpPr>
            <a:spLocks noGrp="1"/>
          </p:cNvSpPr>
          <p:nvPr>
            <p:ph sz="half" idx="13" hasCustomPrompt="1"/>
          </p:nvPr>
        </p:nvSpPr>
        <p:spPr>
          <a:xfrm>
            <a:off x="4684876" y="1750616"/>
            <a:ext cx="3452968" cy="234797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10" name="Title 17">
            <a:extLst>
              <a:ext uri="{FF2B5EF4-FFF2-40B4-BE49-F238E27FC236}">
                <a16:creationId xmlns:a16="http://schemas.microsoft.com/office/drawing/2014/main" id="{4669E440-681D-4096-BEC4-732791E6D8A8}"/>
              </a:ext>
            </a:extLst>
          </p:cNvPr>
          <p:cNvSpPr>
            <a:spLocks noGrp="1"/>
          </p:cNvSpPr>
          <p:nvPr>
            <p:ph type="title" hasCustomPrompt="1"/>
          </p:nvPr>
        </p:nvSpPr>
        <p:spPr>
          <a:xfrm>
            <a:off x="971551" y="742157"/>
            <a:ext cx="5972946" cy="510521"/>
          </a:xfrm>
          <a:prstGeom prst="rect">
            <a:avLst/>
          </a:prstGeom>
        </p:spPr>
        <p:txBody>
          <a:bodyPr/>
          <a:lstStyle>
            <a:lvl1pPr>
              <a:defRPr sz="2400" b="1" baseline="0">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11" name="Subtitle 2">
            <a:extLst>
              <a:ext uri="{FF2B5EF4-FFF2-40B4-BE49-F238E27FC236}">
                <a16:creationId xmlns:a16="http://schemas.microsoft.com/office/drawing/2014/main" id="{12834628-F2D8-4A21-B0EB-A8D6D9722D6C}"/>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5631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npassad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72EF0E0-1DA1-403B-A95C-01BD76426A37}"/>
              </a:ext>
            </a:extLst>
          </p:cNvPr>
          <p:cNvSpPr>
            <a:spLocks noGrp="1"/>
          </p:cNvSpPr>
          <p:nvPr>
            <p:ph type="title" hasCustomPrompt="1"/>
          </p:nvPr>
        </p:nvSpPr>
        <p:spPr>
          <a:xfrm>
            <a:off x="971551" y="870348"/>
            <a:ext cx="5972947" cy="510521"/>
          </a:xfrm>
          <a:prstGeom prst="rect">
            <a:avLst/>
          </a:prstGeom>
        </p:spPr>
        <p:txBody>
          <a:bodyPr/>
          <a:lstStyle>
            <a:lvl1pPr>
              <a:defRPr sz="2400" b="1" i="0" baseline="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5" name="Subtitle 2">
            <a:extLst>
              <a:ext uri="{FF2B5EF4-FFF2-40B4-BE49-F238E27FC236}">
                <a16:creationId xmlns:a16="http://schemas.microsoft.com/office/drawing/2014/main" id="{245FA675-0AA6-482C-89AA-E4E8C5B7D8A2}"/>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1714622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2 - Tom 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71846C22-44CE-4870-8D6B-C7620DFD1F08}"/>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505024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2 - Innehåll med bild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9C3F536-D64B-4BFC-BEF4-CC79B31C2490}"/>
              </a:ext>
            </a:extLst>
          </p:cNvPr>
          <p:cNvSpPr>
            <a:spLocks noGrp="1"/>
          </p:cNvSpPr>
          <p:nvPr>
            <p:ph type="title" hasCustomPrompt="1"/>
          </p:nvPr>
        </p:nvSpPr>
        <p:spPr>
          <a:xfrm>
            <a:off x="971550" y="742157"/>
            <a:ext cx="2607469" cy="672703"/>
          </a:xfrm>
          <a:prstGeom prst="rect">
            <a:avLst/>
          </a:prstGeom>
        </p:spPr>
        <p:txBody>
          <a:bodyPr anchor="b"/>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Content Placeholder 2">
            <a:extLst>
              <a:ext uri="{FF2B5EF4-FFF2-40B4-BE49-F238E27FC236}">
                <a16:creationId xmlns:a16="http://schemas.microsoft.com/office/drawing/2014/main" id="{21BD9082-4DAF-49BC-8F62-7BCCBC7E28CA}"/>
              </a:ext>
            </a:extLst>
          </p:cNvPr>
          <p:cNvSpPr>
            <a:spLocks noGrp="1"/>
          </p:cNvSpPr>
          <p:nvPr>
            <p:ph idx="1" hasCustomPrompt="1"/>
          </p:nvPr>
        </p:nvSpPr>
        <p:spPr>
          <a:xfrm>
            <a:off x="3779194" y="742157"/>
            <a:ext cx="4393256" cy="334346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8" name="Text Placeholder 3">
            <a:extLst>
              <a:ext uri="{FF2B5EF4-FFF2-40B4-BE49-F238E27FC236}">
                <a16:creationId xmlns:a16="http://schemas.microsoft.com/office/drawing/2014/main" id="{8D85BB55-8A0C-425A-A85F-B2238AEAFC79}"/>
              </a:ext>
            </a:extLst>
          </p:cNvPr>
          <p:cNvSpPr>
            <a:spLocks noGrp="1"/>
          </p:cNvSpPr>
          <p:nvPr>
            <p:ph type="body" sz="half" idx="2" hasCustomPrompt="1"/>
          </p:nvPr>
        </p:nvSpPr>
        <p:spPr>
          <a:xfrm>
            <a:off x="971550" y="1414860"/>
            <a:ext cx="2607468" cy="2670758"/>
          </a:xfrm>
          <a:prstGeom prst="rect">
            <a:avLst/>
          </a:prstGeom>
        </p:spPr>
        <p:txBody>
          <a:bodyPr/>
          <a:lstStyle>
            <a:lvl1pPr marL="0" indent="0">
              <a:lnSpc>
                <a:spcPct val="130000"/>
              </a:lnSpc>
              <a:buNone/>
              <a:defRPr sz="1800" b="0" i="0">
                <a:latin typeface="Corbel" panose="020B0503020204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err="1"/>
              <a:t>Underrubrik</a:t>
            </a:r>
            <a:endParaRPr lang="en-US" dirty="0"/>
          </a:p>
        </p:txBody>
      </p:sp>
      <p:sp>
        <p:nvSpPr>
          <p:cNvPr id="9" name="Subtitle 2">
            <a:extLst>
              <a:ext uri="{FF2B5EF4-FFF2-40B4-BE49-F238E27FC236}">
                <a16:creationId xmlns:a16="http://schemas.microsoft.com/office/drawing/2014/main" id="{A9C8B79F-F032-42C4-B31B-257CCFC3E549}"/>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052038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2 - Bild med bild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247967D8-9AB6-4493-8198-D2E80F8DCBB1}"/>
              </a:ext>
            </a:extLst>
          </p:cNvPr>
          <p:cNvSpPr>
            <a:spLocks noGrp="1" noChangeAspect="1"/>
          </p:cNvSpPr>
          <p:nvPr>
            <p:ph type="pic" idx="1" hasCustomPrompt="1"/>
          </p:nvPr>
        </p:nvSpPr>
        <p:spPr>
          <a:xfrm>
            <a:off x="3779195" y="742157"/>
            <a:ext cx="4393256" cy="3324005"/>
          </a:xfrm>
          <a:prstGeom prst="rect">
            <a:avLst/>
          </a:prstGeom>
        </p:spPr>
        <p:txBody>
          <a:bodyPr anchor="ctr"/>
          <a:lstStyle>
            <a:lvl1pPr marL="0" indent="0" algn="ctr">
              <a:buNone/>
              <a:defRPr sz="1600" b="0" i="0" baseline="0">
                <a:latin typeface="Corbel" panose="020B0503020204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err="1"/>
              <a:t>Klicka</a:t>
            </a:r>
            <a:r>
              <a:rPr lang="en-US" dirty="0"/>
              <a:t> </a:t>
            </a:r>
            <a:r>
              <a:rPr lang="en-US" dirty="0" err="1"/>
              <a:t>på</a:t>
            </a:r>
            <a:r>
              <a:rPr lang="en-US" dirty="0"/>
              <a:t> </a:t>
            </a:r>
            <a:r>
              <a:rPr lang="en-US" dirty="0" err="1"/>
              <a:t>ikonen</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en</a:t>
            </a:r>
            <a:r>
              <a:rPr lang="en-US" dirty="0"/>
              <a:t> </a:t>
            </a:r>
            <a:r>
              <a:rPr lang="en-US" dirty="0" err="1"/>
              <a:t>bild</a:t>
            </a:r>
            <a:r>
              <a:rPr lang="en-US" dirty="0"/>
              <a:t>.</a:t>
            </a:r>
          </a:p>
        </p:txBody>
      </p:sp>
      <p:sp>
        <p:nvSpPr>
          <p:cNvPr id="6" name="Title 1">
            <a:extLst>
              <a:ext uri="{FF2B5EF4-FFF2-40B4-BE49-F238E27FC236}">
                <a16:creationId xmlns:a16="http://schemas.microsoft.com/office/drawing/2014/main" id="{0AB7C0BE-15F7-4668-80A5-AC02F82441DD}"/>
              </a:ext>
            </a:extLst>
          </p:cNvPr>
          <p:cNvSpPr>
            <a:spLocks noGrp="1"/>
          </p:cNvSpPr>
          <p:nvPr>
            <p:ph type="title" hasCustomPrompt="1"/>
          </p:nvPr>
        </p:nvSpPr>
        <p:spPr>
          <a:xfrm>
            <a:off x="971550" y="742157"/>
            <a:ext cx="2607469" cy="672703"/>
          </a:xfrm>
          <a:prstGeom prst="rect">
            <a:avLst/>
          </a:prstGeom>
        </p:spPr>
        <p:txBody>
          <a:bodyPr anchor="b"/>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Text Placeholder 3">
            <a:extLst>
              <a:ext uri="{FF2B5EF4-FFF2-40B4-BE49-F238E27FC236}">
                <a16:creationId xmlns:a16="http://schemas.microsoft.com/office/drawing/2014/main" id="{C234FBC2-B46A-45E2-B9F8-38286BA4B10D}"/>
              </a:ext>
            </a:extLst>
          </p:cNvPr>
          <p:cNvSpPr>
            <a:spLocks noGrp="1"/>
          </p:cNvSpPr>
          <p:nvPr>
            <p:ph type="body" sz="half" idx="2" hasCustomPrompt="1"/>
          </p:nvPr>
        </p:nvSpPr>
        <p:spPr>
          <a:xfrm>
            <a:off x="971550" y="1414860"/>
            <a:ext cx="2607469" cy="2651302"/>
          </a:xfrm>
          <a:prstGeom prst="rect">
            <a:avLst/>
          </a:prstGeom>
        </p:spPr>
        <p:txBody>
          <a:bodyPr/>
          <a:lstStyle>
            <a:lvl1pPr marL="0" indent="0">
              <a:lnSpc>
                <a:spcPct val="130000"/>
              </a:lnSpc>
              <a:spcBef>
                <a:spcPts val="0"/>
              </a:spcBef>
              <a:buNone/>
              <a:defRPr sz="1800" b="0" i="0">
                <a:latin typeface="Corbel" panose="020B0503020204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Underrubrik</a:t>
            </a:r>
          </a:p>
        </p:txBody>
      </p:sp>
      <p:sp>
        <p:nvSpPr>
          <p:cNvPr id="10" name="Subtitle 2">
            <a:extLst>
              <a:ext uri="{FF2B5EF4-FFF2-40B4-BE49-F238E27FC236}">
                <a16:creationId xmlns:a16="http://schemas.microsoft.com/office/drawing/2014/main" id="{9385068F-3ECE-4D88-948B-15ED065E8015}"/>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818519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2 - Horisontell rubrik och vertik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65F73D1-05DE-46F7-9E43-08A30F532AB7}"/>
              </a:ext>
            </a:extLst>
          </p:cNvPr>
          <p:cNvSpPr>
            <a:spLocks noGrp="1"/>
          </p:cNvSpPr>
          <p:nvPr>
            <p:ph type="title" hasCustomPrompt="1"/>
          </p:nvPr>
        </p:nvSpPr>
        <p:spPr>
          <a:xfrm>
            <a:off x="2157566" y="273845"/>
            <a:ext cx="6315847" cy="479191"/>
          </a:xfrm>
          <a:prstGeom prst="rect">
            <a:avLst/>
          </a:prstGeom>
        </p:spPr>
        <p:txBody>
          <a:bodyPr/>
          <a:lstStyle>
            <a:lvl1pPr algn="r">
              <a:defRPr sz="2400" b="1" i="0" baseline="0">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8" name="Vertical Text Placeholder 2">
            <a:extLst>
              <a:ext uri="{FF2B5EF4-FFF2-40B4-BE49-F238E27FC236}">
                <a16:creationId xmlns:a16="http://schemas.microsoft.com/office/drawing/2014/main" id="{623428C2-E86A-44FC-8AC9-39E11B0DBE08}"/>
              </a:ext>
            </a:extLst>
          </p:cNvPr>
          <p:cNvSpPr>
            <a:spLocks noGrp="1"/>
          </p:cNvSpPr>
          <p:nvPr>
            <p:ph type="body" orient="vert" idx="1" hasCustomPrompt="1"/>
          </p:nvPr>
        </p:nvSpPr>
        <p:spPr>
          <a:xfrm>
            <a:off x="992220" y="851836"/>
            <a:ext cx="7485301" cy="3780887"/>
          </a:xfrm>
          <a:prstGeom prst="rect">
            <a:avLst/>
          </a:prstGeom>
        </p:spPr>
        <p:txBody>
          <a:bodyPr vert="vert"/>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pic>
        <p:nvPicPr>
          <p:cNvPr id="9" name="Bildobjekt 8">
            <a:extLst>
              <a:ext uri="{FF2B5EF4-FFF2-40B4-BE49-F238E27FC236}">
                <a16:creationId xmlns:a16="http://schemas.microsoft.com/office/drawing/2014/main" id="{77142806-D316-46CF-93B5-E15276F32AC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72628" y="4526948"/>
            <a:ext cx="792974" cy="157470"/>
          </a:xfrm>
          <a:prstGeom prst="rect">
            <a:avLst/>
          </a:prstGeom>
        </p:spPr>
      </p:pic>
      <p:sp>
        <p:nvSpPr>
          <p:cNvPr id="10" name="Subtitle 2">
            <a:extLst>
              <a:ext uri="{FF2B5EF4-FFF2-40B4-BE49-F238E27FC236}">
                <a16:creationId xmlns:a16="http://schemas.microsoft.com/office/drawing/2014/main" id="{03A7F32A-8998-4710-9E3B-6DFF4FBEF473}"/>
              </a:ext>
            </a:extLst>
          </p:cNvPr>
          <p:cNvSpPr>
            <a:spLocks noGrp="1"/>
          </p:cNvSpPr>
          <p:nvPr>
            <p:ph type="subTitle" idx="10" hasCustomPrompt="1"/>
          </p:nvPr>
        </p:nvSpPr>
        <p:spPr>
          <a:xfrm rot="5400000">
            <a:off x="-1143125" y="1451329"/>
            <a:ext cx="2783357" cy="163358"/>
          </a:xfrm>
          <a:prstGeom prst="rect">
            <a:avLst/>
          </a:prstGeom>
        </p:spPr>
        <p:txBody>
          <a:bodyPr/>
          <a:lstStyle>
            <a:lvl1pPr marL="0" indent="0" algn="l">
              <a:buNone/>
              <a:defRPr sz="80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0908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2 - Vertikal rubrik oc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2E1BDBFF-15E9-470E-A7EB-4148D3963DA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72628" y="4526948"/>
            <a:ext cx="792974" cy="157470"/>
          </a:xfrm>
          <a:prstGeom prst="rect">
            <a:avLst/>
          </a:prstGeom>
        </p:spPr>
      </p:pic>
      <p:sp>
        <p:nvSpPr>
          <p:cNvPr id="11" name="Subtitle 2">
            <a:extLst>
              <a:ext uri="{FF2B5EF4-FFF2-40B4-BE49-F238E27FC236}">
                <a16:creationId xmlns:a16="http://schemas.microsoft.com/office/drawing/2014/main" id="{A4405302-71D0-4965-8C9B-4F1B88143224}"/>
              </a:ext>
            </a:extLst>
          </p:cNvPr>
          <p:cNvSpPr>
            <a:spLocks noGrp="1"/>
          </p:cNvSpPr>
          <p:nvPr>
            <p:ph type="subTitle" idx="10" hasCustomPrompt="1"/>
          </p:nvPr>
        </p:nvSpPr>
        <p:spPr>
          <a:xfrm rot="5400000">
            <a:off x="-1143125" y="1451329"/>
            <a:ext cx="2783357" cy="163358"/>
          </a:xfrm>
          <a:prstGeom prst="rect">
            <a:avLst/>
          </a:prstGeom>
        </p:spPr>
        <p:txBody>
          <a:bodyPr/>
          <a:lstStyle>
            <a:lvl1pPr marL="0" indent="0" algn="l">
              <a:buNone/>
              <a:defRPr sz="80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
        <p:nvSpPr>
          <p:cNvPr id="9" name="Vertical Title 1">
            <a:extLst>
              <a:ext uri="{FF2B5EF4-FFF2-40B4-BE49-F238E27FC236}">
                <a16:creationId xmlns:a16="http://schemas.microsoft.com/office/drawing/2014/main" id="{E2FB44C8-4919-419E-8A8B-AEB62F98E439}"/>
              </a:ext>
            </a:extLst>
          </p:cNvPr>
          <p:cNvSpPr>
            <a:spLocks noGrp="1"/>
          </p:cNvSpPr>
          <p:nvPr>
            <p:ph type="title" hasCustomPrompt="1"/>
          </p:nvPr>
        </p:nvSpPr>
        <p:spPr>
          <a:xfrm>
            <a:off x="7652034" y="418699"/>
            <a:ext cx="726905" cy="4214024"/>
          </a:xfrm>
          <a:prstGeom prst="rect">
            <a:avLst/>
          </a:prstGeom>
        </p:spPr>
        <p:txBody>
          <a:bodyPr vert="eaVert"/>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10" name="Vertical Text Placeholder 2">
            <a:extLst>
              <a:ext uri="{FF2B5EF4-FFF2-40B4-BE49-F238E27FC236}">
                <a16:creationId xmlns:a16="http://schemas.microsoft.com/office/drawing/2014/main" id="{CA5F55C2-EB4E-45B2-B637-12E61F6C4A42}"/>
              </a:ext>
            </a:extLst>
          </p:cNvPr>
          <p:cNvSpPr>
            <a:spLocks noGrp="1"/>
          </p:cNvSpPr>
          <p:nvPr>
            <p:ph type="body" orient="vert" idx="1" hasCustomPrompt="1"/>
          </p:nvPr>
        </p:nvSpPr>
        <p:spPr>
          <a:xfrm>
            <a:off x="1180288" y="418699"/>
            <a:ext cx="6289067" cy="4214024"/>
          </a:xfrm>
          <a:prstGeom prst="rect">
            <a:avLst/>
          </a:prstGeom>
        </p:spPr>
        <p:txBody>
          <a:bodyPr vert="vert"/>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Tree>
    <p:extLst>
      <p:ext uri="{BB962C8B-B14F-4D97-AF65-F5344CB8AC3E}">
        <p14:creationId xmlns:p14="http://schemas.microsoft.com/office/powerpoint/2010/main" val="2236411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Anpassad layout">
    <p:bg>
      <p:bgPr>
        <a:solidFill>
          <a:schemeClr val="bg1"/>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455A96A-FC56-4B7F-AD44-28845D29033B}"/>
              </a:ext>
            </a:extLst>
          </p:cNvPr>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tx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4" name="Subtitle 2">
            <a:extLst>
              <a:ext uri="{FF2B5EF4-FFF2-40B4-BE49-F238E27FC236}">
                <a16:creationId xmlns:a16="http://schemas.microsoft.com/office/drawing/2014/main" id="{E6C8C534-9EC3-40D3-B393-A4CC2AB3D8E7}"/>
              </a:ext>
            </a:extLst>
          </p:cNvPr>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tx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sp>
        <p:nvSpPr>
          <p:cNvPr id="5" name="Platshållare för bild 5">
            <a:extLst>
              <a:ext uri="{FF2B5EF4-FFF2-40B4-BE49-F238E27FC236}">
                <a16:creationId xmlns:a16="http://schemas.microsoft.com/office/drawing/2014/main" id="{9CFE1070-3FED-43DC-AB2A-8FC2B8DB74A5}"/>
              </a:ext>
            </a:extLst>
          </p:cNvPr>
          <p:cNvSpPr>
            <a:spLocks noGrp="1"/>
          </p:cNvSpPr>
          <p:nvPr>
            <p:ph type="pic" sz="quarter" idx="10" hasCustomPrompt="1"/>
          </p:nvPr>
        </p:nvSpPr>
        <p:spPr>
          <a:xfrm>
            <a:off x="0" y="1"/>
            <a:ext cx="9144000" cy="5143500"/>
          </a:xfrm>
          <a:prstGeom prst="rect">
            <a:avLst/>
          </a:prstGeom>
        </p:spPr>
        <p:txBody>
          <a:bodyPr/>
          <a:lstStyle>
            <a:lvl1pPr>
              <a:defRPr sz="1800"/>
            </a:lvl1pPr>
          </a:lstStyle>
          <a:p>
            <a:r>
              <a:rPr lang="sv-SE" dirty="0"/>
              <a:t>Klicka på Infoga… Bilder i verktygsfälten ovan för att lägga en bakgrundsbild</a:t>
            </a:r>
          </a:p>
        </p:txBody>
      </p:sp>
    </p:spTree>
    <p:extLst>
      <p:ext uri="{BB962C8B-B14F-4D97-AF65-F5344CB8AC3E}">
        <p14:creationId xmlns:p14="http://schemas.microsoft.com/office/powerpoint/2010/main" val="1635123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
        <p:nvSpPr>
          <p:cNvPr id="5" name="Title 1">
            <a:extLst>
              <a:ext uri="{FF2B5EF4-FFF2-40B4-BE49-F238E27FC236}">
                <a16:creationId xmlns:a16="http://schemas.microsoft.com/office/drawing/2014/main" id="{C2DC0281-36F2-4BBE-9127-50DE6FF3BC95}"/>
              </a:ext>
            </a:extLst>
          </p:cNvPr>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tx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6" name="Subtitle 2">
            <a:extLst>
              <a:ext uri="{FF2B5EF4-FFF2-40B4-BE49-F238E27FC236}">
                <a16:creationId xmlns:a16="http://schemas.microsoft.com/office/drawing/2014/main" id="{3D33E797-B0AB-4DC4-A0AF-ACFA45890E8E}"/>
              </a:ext>
            </a:extLst>
          </p:cNvPr>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tx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spTree>
    <p:extLst>
      <p:ext uri="{BB962C8B-B14F-4D97-AF65-F5344CB8AC3E}">
        <p14:creationId xmlns:p14="http://schemas.microsoft.com/office/powerpoint/2010/main" val="88974531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2 - En kolumn text och en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740649"/>
            <a:ext cx="4206586" cy="510521"/>
          </a:xfrm>
          <a:prstGeom prst="rect">
            <a:avLst/>
          </a:prstGeom>
        </p:spPr>
        <p:txBody>
          <a:bodyPr/>
          <a:lstStyle>
            <a:lvl1pPr>
              <a:defRPr sz="2400" b="1" i="0" baseline="0">
                <a:latin typeface="Corbel" panose="020B0503020204020204" pitchFamily="34" charset="0"/>
              </a:defRPr>
            </a:lvl1pPr>
          </a:lstStyle>
          <a:p>
            <a:r>
              <a:rPr lang="en-US" dirty="0" err="1"/>
              <a:t>Klicka</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rubrik</a:t>
            </a:r>
            <a:endParaRPr lang="en-US" dirty="0"/>
          </a:p>
        </p:txBody>
      </p:sp>
      <p:sp>
        <p:nvSpPr>
          <p:cNvPr id="3" name="Content Placeholder 2"/>
          <p:cNvSpPr>
            <a:spLocks noGrp="1"/>
          </p:cNvSpPr>
          <p:nvPr>
            <p:ph idx="1" hasCustomPrompt="1"/>
          </p:nvPr>
        </p:nvSpPr>
        <p:spPr>
          <a:xfrm>
            <a:off x="971550" y="1251169"/>
            <a:ext cx="4206586" cy="2692857"/>
          </a:xfrm>
          <a:prstGeom prst="rect">
            <a:avLst/>
          </a:prstGeom>
        </p:spPr>
        <p:txBody>
          <a:bodyPr/>
          <a:lstStyle>
            <a:lvl1pPr>
              <a:lnSpc>
                <a:spcPct val="110000"/>
              </a:lnSpc>
              <a:defRPr sz="2000" b="0" i="0">
                <a:solidFill>
                  <a:schemeClr val="tx1"/>
                </a:solidFill>
                <a:latin typeface="Corbel" panose="020B0503020204020204" pitchFamily="34" charset="0"/>
              </a:defRPr>
            </a:lvl1pPr>
            <a:lvl2pPr marL="490538" indent="-217488">
              <a:lnSpc>
                <a:spcPct val="110000"/>
              </a:lnSpc>
              <a:spcBef>
                <a:spcPts val="600"/>
              </a:spcBef>
              <a:buSzPct val="80000"/>
              <a:buFont typeface="Corbel" panose="020B0503020204020204" pitchFamily="34" charset="0"/>
              <a:buChar char="•"/>
              <a:tabLst/>
              <a:defRPr sz="1800" b="0" i="0">
                <a:solidFill>
                  <a:schemeClr val="tx1"/>
                </a:solidFill>
                <a:latin typeface="Corbel" panose="020B0503020204020204" pitchFamily="34" charset="0"/>
              </a:defRPr>
            </a:lvl2pPr>
            <a:lvl3pPr marL="763588" indent="-217488">
              <a:lnSpc>
                <a:spcPct val="110000"/>
              </a:lnSpc>
              <a:spcBef>
                <a:spcPts val="600"/>
              </a:spcBef>
              <a:tabLst/>
              <a:defRPr sz="1600" b="0" i="0">
                <a:solidFill>
                  <a:schemeClr val="tx1"/>
                </a:solidFill>
                <a:latin typeface="Corbel" panose="020B0503020204020204" pitchFamily="34" charset="0"/>
              </a:defRPr>
            </a:lvl3pPr>
            <a:lvl4pPr marL="982663" indent="-177800">
              <a:lnSpc>
                <a:spcPct val="110000"/>
              </a:lnSpc>
              <a:spcBef>
                <a:spcPts val="600"/>
              </a:spcBef>
              <a:tabLst/>
              <a:defRPr sz="1600" b="0" i="0" baseline="0">
                <a:solidFill>
                  <a:schemeClr val="tx1"/>
                </a:solidFill>
                <a:latin typeface="Corbel" panose="020B0503020204020204" pitchFamily="34" charset="0"/>
              </a:defRPr>
            </a:lvl4pPr>
            <a:lvl5pPr marL="1200150" indent="-176213">
              <a:lnSpc>
                <a:spcPct val="110000"/>
              </a:lnSpc>
              <a:spcBef>
                <a:spcPts val="600"/>
              </a:spcBef>
              <a:tabLst/>
              <a:defRPr sz="1600" b="0" i="0">
                <a:solidFill>
                  <a:schemeClr val="tx1"/>
                </a:solidFill>
                <a:latin typeface="Corbel" panose="020B0503020204020204" pitchFamily="34" charset="0"/>
              </a:defRPr>
            </a:lvl5pPr>
          </a:lstStyle>
          <a:p>
            <a:pPr lvl="0"/>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lvl="1"/>
            <a:r>
              <a:rPr lang="en-US" dirty="0" err="1"/>
              <a:t>Andra</a:t>
            </a:r>
            <a:r>
              <a:rPr lang="en-US" dirty="0"/>
              <a:t> </a:t>
            </a:r>
            <a:r>
              <a:rPr lang="en-US" dirty="0" err="1"/>
              <a:t>nivån</a:t>
            </a:r>
            <a:endParaRPr lang="en-US" dirty="0"/>
          </a:p>
          <a:p>
            <a:pPr lvl="2"/>
            <a:r>
              <a:rPr lang="en-US" dirty="0" err="1"/>
              <a:t>Tredje</a:t>
            </a:r>
            <a:r>
              <a:rPr lang="en-US" dirty="0"/>
              <a:t> </a:t>
            </a:r>
            <a:r>
              <a:rPr lang="en-US" dirty="0" err="1"/>
              <a:t>nivån</a:t>
            </a:r>
            <a:endParaRPr lang="en-US" dirty="0"/>
          </a:p>
          <a:p>
            <a:pPr lvl="3"/>
            <a:r>
              <a:rPr lang="en-US" dirty="0" err="1"/>
              <a:t>Fjärde</a:t>
            </a:r>
            <a:r>
              <a:rPr lang="en-US" dirty="0"/>
              <a:t> </a:t>
            </a:r>
            <a:r>
              <a:rPr lang="en-US" dirty="0" err="1"/>
              <a:t>nivån</a:t>
            </a:r>
            <a:endParaRPr lang="en-US" dirty="0"/>
          </a:p>
          <a:p>
            <a:pPr lvl="4"/>
            <a:r>
              <a:rPr lang="en-US" dirty="0" err="1"/>
              <a:t>Femte</a:t>
            </a:r>
            <a:r>
              <a:rPr lang="en-US" dirty="0"/>
              <a:t> </a:t>
            </a:r>
            <a:r>
              <a:rPr lang="en-US" dirty="0" err="1"/>
              <a:t>nivån</a:t>
            </a:r>
            <a:endParaRPr lang="en-US" dirty="0"/>
          </a:p>
        </p:txBody>
      </p:sp>
      <p:sp>
        <p:nvSpPr>
          <p:cNvPr id="11" name="Platshållare för bild 8"/>
          <p:cNvSpPr>
            <a:spLocks noGrp="1"/>
          </p:cNvSpPr>
          <p:nvPr>
            <p:ph type="pic" sz="quarter" idx="13" hasCustomPrompt="1"/>
          </p:nvPr>
        </p:nvSpPr>
        <p:spPr>
          <a:xfrm>
            <a:off x="5364202" y="740649"/>
            <a:ext cx="2808248" cy="3203378"/>
          </a:xfrm>
          <a:prstGeom prst="rect">
            <a:avLst/>
          </a:prstGeom>
        </p:spPr>
        <p:txBody>
          <a:bodyPr vert="horz" anchor="ctr"/>
          <a:lstStyle>
            <a:lvl1pPr marL="0" indent="0" algn="ctr">
              <a:buNone/>
              <a:defRPr sz="1800" baseline="0">
                <a:latin typeface="Corbel" panose="020B0503020204020204" pitchFamily="34" charset="0"/>
                <a:ea typeface="Corbel" panose="020B0503020204020204" pitchFamily="34" charset="0"/>
                <a:cs typeface="Arial" charset="0"/>
              </a:defRPr>
            </a:lvl1pPr>
          </a:lstStyle>
          <a:p>
            <a:r>
              <a:rPr lang="sv-SE" dirty="0"/>
              <a:t>Klicka på ikonen för att lägga till en bild.</a:t>
            </a:r>
          </a:p>
        </p:txBody>
      </p:sp>
      <p:sp>
        <p:nvSpPr>
          <p:cNvPr id="6" name="Subtitle 2">
            <a:extLst>
              <a:ext uri="{FF2B5EF4-FFF2-40B4-BE49-F238E27FC236}">
                <a16:creationId xmlns:a16="http://schemas.microsoft.com/office/drawing/2014/main" id="{FE0CFD9D-EB04-4799-B7FA-CDA5A1CE6EA5}"/>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704559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2 - Rubrik oc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740647"/>
            <a:ext cx="5972948" cy="516630"/>
          </a:xfrm>
          <a:prstGeom prst="rect">
            <a:avLst/>
          </a:prstGeom>
        </p:spPr>
        <p:txBody>
          <a:bodyPr/>
          <a:lstStyle>
            <a:lvl1pPr>
              <a:defRPr sz="2400" b="1" i="0" baseline="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6" name="Content Placeholder 2">
            <a:extLst>
              <a:ext uri="{FF2B5EF4-FFF2-40B4-BE49-F238E27FC236}">
                <a16:creationId xmlns:a16="http://schemas.microsoft.com/office/drawing/2014/main" id="{6A74838C-E168-47AE-B384-169197DEC046}"/>
              </a:ext>
            </a:extLst>
          </p:cNvPr>
          <p:cNvSpPr>
            <a:spLocks noGrp="1"/>
          </p:cNvSpPr>
          <p:nvPr>
            <p:ph idx="1" hasCustomPrompt="1"/>
          </p:nvPr>
        </p:nvSpPr>
        <p:spPr>
          <a:xfrm>
            <a:off x="971550" y="1251169"/>
            <a:ext cx="5972948" cy="2692857"/>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7" name="Subtitle 2">
            <a:extLst>
              <a:ext uri="{FF2B5EF4-FFF2-40B4-BE49-F238E27FC236}">
                <a16:creationId xmlns:a16="http://schemas.microsoft.com/office/drawing/2014/main" id="{D6BB7024-473A-4822-9E62-171AC10ADCBF}"/>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98573893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2 - Kapitelrubrik Himme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5" name="Subtitle 2">
            <a:extLst>
              <a:ext uri="{FF2B5EF4-FFF2-40B4-BE49-F238E27FC236}">
                <a16:creationId xmlns:a16="http://schemas.microsoft.com/office/drawing/2014/main" id="{61261EDD-65D2-4EE4-888A-32301FDAC738}"/>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29375213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2 - Kapitelrubrik Kyrkhu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DADC977C-80CD-4D20-92B3-2771A6BADC12}"/>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2 - Kapitelrubrik Stensham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F002A2A0-A7C4-48EE-833C-07044EDDDF71}"/>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2 - Kapitelrubrik Hallabr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7462ECC3-8A54-4FB1-B69D-6ED57A8E1EB7}"/>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2 - Kapitelrubrik Krokå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ACB88A6D-CAA9-4075-B5D4-AE4B9A113681}"/>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a:lum/>
          </a:blip>
          <a:srcRect/>
          <a:stretch>
            <a:fillRect/>
          </a:stretch>
        </a:blip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29D5648A-A1A7-457F-8D60-90B3F7A0A22B}"/>
              </a:ext>
            </a:extLst>
          </p:cNvPr>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7839075" y="4699291"/>
            <a:ext cx="1018050" cy="202166"/>
          </a:xfrm>
          <a:prstGeom prst="rect">
            <a:avLst/>
          </a:prstGeom>
        </p:spPr>
      </p:pic>
    </p:spTree>
    <p:extLst>
      <p:ext uri="{BB962C8B-B14F-4D97-AF65-F5344CB8AC3E}">
        <p14:creationId xmlns:p14="http://schemas.microsoft.com/office/powerpoint/2010/main" val="1963090532"/>
      </p:ext>
    </p:extLst>
  </p:cSld>
  <p:clrMap bg1="lt1" tx1="dk1" bg2="lt2" tx2="dk2" accent1="accent1" accent2="accent2" accent3="accent3" accent4="accent4" accent5="accent5" accent6="accent6" hlink="hlink" folHlink="folHlink"/>
  <p:sldLayoutIdLst>
    <p:sldLayoutId id="2147483701" r:id="rId1"/>
    <p:sldLayoutId id="2147483717" r:id="rId2"/>
    <p:sldLayoutId id="2147483705" r:id="rId3"/>
    <p:sldLayoutId id="2147483702" r:id="rId4"/>
    <p:sldLayoutId id="2147483706" r:id="rId5"/>
    <p:sldLayoutId id="2147483713" r:id="rId6"/>
    <p:sldLayoutId id="2147483714" r:id="rId7"/>
    <p:sldLayoutId id="2147483715" r:id="rId8"/>
    <p:sldLayoutId id="2147483716"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1739426"/>
            <a:ext cx="7315200" cy="501594"/>
          </a:xfrm>
        </p:spPr>
        <p:txBody>
          <a:bodyPr>
            <a:normAutofit fontScale="90000"/>
          </a:bodyPr>
          <a:lstStyle/>
          <a:p>
            <a:r>
              <a:rPr lang="sv-SE" dirty="0"/>
              <a:t>Checklista inför förändringsledning</a:t>
            </a:r>
          </a:p>
        </p:txBody>
      </p:sp>
      <p:sp>
        <p:nvSpPr>
          <p:cNvPr id="3" name="Underrubrik 2"/>
          <p:cNvSpPr>
            <a:spLocks noGrp="1"/>
          </p:cNvSpPr>
          <p:nvPr>
            <p:ph type="subTitle" idx="1"/>
          </p:nvPr>
        </p:nvSpPr>
        <p:spPr>
          <a:xfrm>
            <a:off x="571504" y="4188320"/>
            <a:ext cx="4950065" cy="209725"/>
          </a:xfrm>
        </p:spPr>
        <p:txBody>
          <a:bodyPr/>
          <a:lstStyle/>
          <a:p>
            <a:r>
              <a:rPr lang="sv-SE" dirty="0"/>
              <a:t>Ett verktyg i Region Blekinges förändringsledningsmetodik</a:t>
            </a:r>
          </a:p>
          <a:p>
            <a:endParaRPr lang="sv-SE" dirty="0"/>
          </a:p>
        </p:txBody>
      </p:sp>
    </p:spTree>
    <p:extLst>
      <p:ext uri="{BB962C8B-B14F-4D97-AF65-F5344CB8AC3E}">
        <p14:creationId xmlns:p14="http://schemas.microsoft.com/office/powerpoint/2010/main" val="2220904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1549" y="740649"/>
            <a:ext cx="8003485" cy="510521"/>
          </a:xfrm>
        </p:spPr>
        <p:txBody>
          <a:bodyPr/>
          <a:lstStyle/>
          <a:p>
            <a:r>
              <a:rPr lang="sv-SE" dirty="0"/>
              <a:t>Förändringsledning och planering av genomförandet</a:t>
            </a:r>
            <a:br>
              <a:rPr lang="sv-SE" dirty="0"/>
            </a:br>
            <a:endParaRPr lang="sv-SE" dirty="0"/>
          </a:p>
        </p:txBody>
      </p:sp>
      <p:sp>
        <p:nvSpPr>
          <p:cNvPr id="4" name="Platshållare för innehåll 3">
            <a:extLst>
              <a:ext uri="{FF2B5EF4-FFF2-40B4-BE49-F238E27FC236}">
                <a16:creationId xmlns:a16="http://schemas.microsoft.com/office/drawing/2014/main" id="{1A8B491F-5FCE-4A6F-8BBF-687A22DC106A}"/>
              </a:ext>
            </a:extLst>
          </p:cNvPr>
          <p:cNvSpPr>
            <a:spLocks noGrp="1"/>
          </p:cNvSpPr>
          <p:nvPr>
            <p:ph idx="1"/>
          </p:nvPr>
        </p:nvSpPr>
        <p:spPr>
          <a:xfrm>
            <a:off x="971549" y="1251169"/>
            <a:ext cx="7794764" cy="2692857"/>
          </a:xfrm>
        </p:spPr>
        <p:txBody>
          <a:bodyPr/>
          <a:lstStyle/>
          <a:p>
            <a:r>
              <a:rPr lang="sv-SE" sz="1400" dirty="0"/>
              <a:t>För att genomföra förändringar framgångsrikt är det viktigt att alla människor som berörs av förändringen är med och drar åt samma håll. Förändringsledning handlar om att uppnå avsett resultat och en bestående förändring genom att i förändringens alla faser proaktivt planera och leda förändringsarbetet, och få så många som möjligt att själva vilja genomföra förändringen. Förändringsledning är en viktig del av att få ut önskade effekter av Region Blekinges utvecklings- och förbättringsarbete.</a:t>
            </a:r>
          </a:p>
          <a:p>
            <a:r>
              <a:rPr lang="sv-SE" sz="1400" dirty="0"/>
              <a:t>Förändringsledning kompletterar planeringen för genomförandet och finns alltså vid sidan om eller som komplement till förbättringsplanen, uppdragsplanen eller projektplanen. </a:t>
            </a:r>
          </a:p>
        </p:txBody>
      </p:sp>
      <p:sp>
        <p:nvSpPr>
          <p:cNvPr id="6" name="Underrubrik 5">
            <a:extLst>
              <a:ext uri="{FF2B5EF4-FFF2-40B4-BE49-F238E27FC236}">
                <a16:creationId xmlns:a16="http://schemas.microsoft.com/office/drawing/2014/main" id="{CE66DE0B-E3E0-461E-A7EA-34ACAB10D060}"/>
              </a:ext>
            </a:extLst>
          </p:cNvPr>
          <p:cNvSpPr>
            <a:spLocks noGrp="1"/>
          </p:cNvSpPr>
          <p:nvPr>
            <p:ph type="subTitle" idx="10"/>
          </p:nvPr>
        </p:nvSpPr>
        <p:spPr/>
        <p:txBody>
          <a:bodyPr/>
          <a:lstStyle/>
          <a:p>
            <a:endParaRPr lang="sv-SE"/>
          </a:p>
        </p:txBody>
      </p:sp>
      <p:sp>
        <p:nvSpPr>
          <p:cNvPr id="5" name="Rubrik 1"/>
          <p:cNvSpPr txBox="1">
            <a:spLocks/>
          </p:cNvSpPr>
          <p:nvPr/>
        </p:nvSpPr>
        <p:spPr>
          <a:xfrm>
            <a:off x="971550" y="593622"/>
            <a:ext cx="4206586" cy="510521"/>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endParaRPr lang="sv-SE"/>
          </a:p>
        </p:txBody>
      </p:sp>
      <p:sp>
        <p:nvSpPr>
          <p:cNvPr id="7" name="Platshållare för bild 3"/>
          <p:cNvSpPr txBox="1">
            <a:spLocks/>
          </p:cNvSpPr>
          <p:nvPr/>
        </p:nvSpPr>
        <p:spPr>
          <a:xfrm>
            <a:off x="5364202" y="593623"/>
            <a:ext cx="2907698" cy="3203378"/>
          </a:xfrm>
          <a:prstGeom prst="rect">
            <a:avLst/>
          </a:prstGeom>
        </p:spPr>
      </p:sp>
    </p:spTree>
    <p:extLst>
      <p:ext uri="{BB962C8B-B14F-4D97-AF65-F5344CB8AC3E}">
        <p14:creationId xmlns:p14="http://schemas.microsoft.com/office/powerpoint/2010/main" val="2988348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1550" y="740649"/>
            <a:ext cx="5833696" cy="510521"/>
          </a:xfrm>
        </p:spPr>
        <p:txBody>
          <a:bodyPr/>
          <a:lstStyle/>
          <a:p>
            <a:r>
              <a:rPr lang="sv-SE" dirty="0"/>
              <a:t>Checklista inför förändringsledning</a:t>
            </a:r>
            <a:br>
              <a:rPr lang="sv-SE" dirty="0"/>
            </a:br>
            <a:endParaRPr lang="sv-SE" dirty="0"/>
          </a:p>
        </p:txBody>
      </p:sp>
      <p:sp>
        <p:nvSpPr>
          <p:cNvPr id="4" name="Platshållare för innehåll 3">
            <a:extLst>
              <a:ext uri="{FF2B5EF4-FFF2-40B4-BE49-F238E27FC236}">
                <a16:creationId xmlns:a16="http://schemas.microsoft.com/office/drawing/2014/main" id="{1A8B491F-5FCE-4A6F-8BBF-687A22DC106A}"/>
              </a:ext>
            </a:extLst>
          </p:cNvPr>
          <p:cNvSpPr>
            <a:spLocks noGrp="1"/>
          </p:cNvSpPr>
          <p:nvPr>
            <p:ph idx="1"/>
          </p:nvPr>
        </p:nvSpPr>
        <p:spPr>
          <a:xfrm>
            <a:off x="971549" y="1251169"/>
            <a:ext cx="7794764" cy="2692857"/>
          </a:xfrm>
        </p:spPr>
        <p:txBody>
          <a:bodyPr/>
          <a:lstStyle/>
          <a:p>
            <a:r>
              <a:rPr lang="sv-SE" sz="1400" dirty="0"/>
              <a:t>Den här checklistan säkerställer att de nödvändiga delarna i planen för genomförande finns på plats. Förändringsledning kan aldrig kompensera för dålig planering.  Saknas någon del så behöver det komma på plats innan förändringsledningen kan bli framgångsrik. </a:t>
            </a:r>
          </a:p>
          <a:p>
            <a:r>
              <a:rPr lang="sv-SE" sz="1400" dirty="0"/>
              <a:t>Omfattningen av innehållet i de olika punkterna varierar beroende på storleken på förändringen. Det finns mer stöd i förbättringsmetodiken och projektmodellerna för att planera ett genomförande.  </a:t>
            </a:r>
          </a:p>
        </p:txBody>
      </p:sp>
      <p:sp>
        <p:nvSpPr>
          <p:cNvPr id="6" name="Underrubrik 5">
            <a:extLst>
              <a:ext uri="{FF2B5EF4-FFF2-40B4-BE49-F238E27FC236}">
                <a16:creationId xmlns:a16="http://schemas.microsoft.com/office/drawing/2014/main" id="{CE66DE0B-E3E0-461E-A7EA-34ACAB10D060}"/>
              </a:ext>
            </a:extLst>
          </p:cNvPr>
          <p:cNvSpPr>
            <a:spLocks noGrp="1"/>
          </p:cNvSpPr>
          <p:nvPr>
            <p:ph type="subTitle" idx="10"/>
          </p:nvPr>
        </p:nvSpPr>
        <p:spPr/>
        <p:txBody>
          <a:bodyPr/>
          <a:lstStyle/>
          <a:p>
            <a:endParaRPr lang="sv-SE"/>
          </a:p>
        </p:txBody>
      </p:sp>
      <p:sp>
        <p:nvSpPr>
          <p:cNvPr id="5" name="Rubrik 1"/>
          <p:cNvSpPr txBox="1">
            <a:spLocks/>
          </p:cNvSpPr>
          <p:nvPr/>
        </p:nvSpPr>
        <p:spPr>
          <a:xfrm>
            <a:off x="971550" y="593622"/>
            <a:ext cx="4206586" cy="510521"/>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endParaRPr lang="sv-SE"/>
          </a:p>
        </p:txBody>
      </p:sp>
      <p:sp>
        <p:nvSpPr>
          <p:cNvPr id="7" name="Platshållare för bild 3"/>
          <p:cNvSpPr txBox="1">
            <a:spLocks/>
          </p:cNvSpPr>
          <p:nvPr/>
        </p:nvSpPr>
        <p:spPr>
          <a:xfrm>
            <a:off x="5364202" y="593623"/>
            <a:ext cx="2907698" cy="3203378"/>
          </a:xfrm>
          <a:prstGeom prst="rect">
            <a:avLst/>
          </a:prstGeom>
        </p:spPr>
      </p:sp>
    </p:spTree>
    <p:extLst>
      <p:ext uri="{BB962C8B-B14F-4D97-AF65-F5344CB8AC3E}">
        <p14:creationId xmlns:p14="http://schemas.microsoft.com/office/powerpoint/2010/main" val="3850216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C66104-693C-4F2C-8A78-31404ED489DC}"/>
              </a:ext>
            </a:extLst>
          </p:cNvPr>
          <p:cNvSpPr>
            <a:spLocks noGrp="1"/>
          </p:cNvSpPr>
          <p:nvPr>
            <p:ph type="title"/>
          </p:nvPr>
        </p:nvSpPr>
        <p:spPr/>
        <p:txBody>
          <a:bodyPr/>
          <a:lstStyle/>
          <a:p>
            <a:endParaRPr lang="sv-SE"/>
          </a:p>
        </p:txBody>
      </p:sp>
      <p:graphicFrame>
        <p:nvGraphicFramePr>
          <p:cNvPr id="6" name="Tabell 6">
            <a:extLst>
              <a:ext uri="{FF2B5EF4-FFF2-40B4-BE49-F238E27FC236}">
                <a16:creationId xmlns:a16="http://schemas.microsoft.com/office/drawing/2014/main" id="{CCF3E356-6F93-4DC9-B92B-7265836414DC}"/>
              </a:ext>
            </a:extLst>
          </p:cNvPr>
          <p:cNvGraphicFramePr>
            <a:graphicFrameLocks noGrp="1"/>
          </p:cNvGraphicFramePr>
          <p:nvPr>
            <p:ph idx="1"/>
            <p:extLst>
              <p:ext uri="{D42A27DB-BD31-4B8C-83A1-F6EECF244321}">
                <p14:modId xmlns:p14="http://schemas.microsoft.com/office/powerpoint/2010/main" val="63636149"/>
              </p:ext>
            </p:extLst>
          </p:nvPr>
        </p:nvGraphicFramePr>
        <p:xfrm>
          <a:off x="614505" y="448310"/>
          <a:ext cx="7914990" cy="4246880"/>
        </p:xfrm>
        <a:graphic>
          <a:graphicData uri="http://schemas.openxmlformats.org/drawingml/2006/table">
            <a:tbl>
              <a:tblPr firstRow="1" bandRow="1">
                <a:tableStyleId>{5C22544A-7EE6-4342-B048-85BDC9FD1C3A}</a:tableStyleId>
              </a:tblPr>
              <a:tblGrid>
                <a:gridCol w="7914990">
                  <a:extLst>
                    <a:ext uri="{9D8B030D-6E8A-4147-A177-3AD203B41FA5}">
                      <a16:colId xmlns:a16="http://schemas.microsoft.com/office/drawing/2014/main" val="1545787476"/>
                    </a:ext>
                  </a:extLst>
                </a:gridCol>
              </a:tblGrid>
              <a:tr h="370840">
                <a:tc>
                  <a:txBody>
                    <a:bodyPr/>
                    <a:lstStyle/>
                    <a:p>
                      <a:r>
                        <a:rPr lang="sv-SE" dirty="0"/>
                        <a:t>Checklista </a:t>
                      </a:r>
                      <a:r>
                        <a:rPr lang="sv-SE"/>
                        <a:t>inför förändringsledning</a:t>
                      </a:r>
                      <a:endParaRPr lang="sv-SE" dirty="0"/>
                    </a:p>
                  </a:txBody>
                  <a:tcPr/>
                </a:tc>
                <a:extLst>
                  <a:ext uri="{0D108BD9-81ED-4DB2-BD59-A6C34878D82A}">
                    <a16:rowId xmlns:a16="http://schemas.microsoft.com/office/drawing/2014/main" val="922062767"/>
                  </a:ext>
                </a:extLst>
              </a:tr>
              <a:tr h="370840">
                <a:tc>
                  <a:txBody>
                    <a:bodyPr/>
                    <a:lstStyle/>
                    <a:p>
                      <a:pPr marL="285750" indent="-285750">
                        <a:buFont typeface="Wingdings" panose="05000000000000000000" pitchFamily="2" charset="2"/>
                        <a:buChar char="q"/>
                      </a:pPr>
                      <a:r>
                        <a:rPr lang="sv-SE" dirty="0"/>
                        <a:t>Finns det en tydligt uttalad ansvarig chef/beställare för förändringen?</a:t>
                      </a:r>
                    </a:p>
                  </a:txBody>
                  <a:tcPr/>
                </a:tc>
                <a:extLst>
                  <a:ext uri="{0D108BD9-81ED-4DB2-BD59-A6C34878D82A}">
                    <a16:rowId xmlns:a16="http://schemas.microsoft.com/office/drawing/2014/main" val="1423895412"/>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sv-SE" dirty="0"/>
                        <a:t>Bidrar förändringen till de övergripande strategiska målen?</a:t>
                      </a:r>
                    </a:p>
                  </a:txBody>
                  <a:tcPr/>
                </a:tc>
                <a:extLst>
                  <a:ext uri="{0D108BD9-81ED-4DB2-BD59-A6C34878D82A}">
                    <a16:rowId xmlns:a16="http://schemas.microsoft.com/office/drawing/2014/main" val="1778606968"/>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sv-SE" dirty="0"/>
                        <a:t>Finns en gemensam bild av hur det kommer se ut när förändringen är genomförd?</a:t>
                      </a:r>
                    </a:p>
                  </a:txBody>
                  <a:tcPr/>
                </a:tc>
                <a:extLst>
                  <a:ext uri="{0D108BD9-81ED-4DB2-BD59-A6C34878D82A}">
                    <a16:rowId xmlns:a16="http://schemas.microsoft.com/office/drawing/2014/main" val="3497516955"/>
                  </a:ext>
                </a:extLst>
              </a:tr>
              <a:tr h="370840">
                <a:tc>
                  <a:txBody>
                    <a:bodyPr/>
                    <a:lstStyle/>
                    <a:p>
                      <a:pPr marL="285750" indent="-285750">
                        <a:buFont typeface="Wingdings" panose="05000000000000000000" pitchFamily="2" charset="2"/>
                        <a:buChar char="q"/>
                      </a:pPr>
                      <a:r>
                        <a:rPr lang="sv-SE" dirty="0"/>
                        <a:t>Finns tydliga mål för förändringen?</a:t>
                      </a:r>
                    </a:p>
                  </a:txBody>
                  <a:tcPr/>
                </a:tc>
                <a:extLst>
                  <a:ext uri="{0D108BD9-81ED-4DB2-BD59-A6C34878D82A}">
                    <a16:rowId xmlns:a16="http://schemas.microsoft.com/office/drawing/2014/main" val="3020402251"/>
                  </a:ext>
                </a:extLst>
              </a:tr>
              <a:tr h="370840">
                <a:tc>
                  <a:txBody>
                    <a:bodyPr/>
                    <a:lstStyle/>
                    <a:p>
                      <a:pPr marL="285750" indent="-285750">
                        <a:buFont typeface="Wingdings" panose="05000000000000000000" pitchFamily="2" charset="2"/>
                        <a:buChar char="q"/>
                      </a:pPr>
                      <a:r>
                        <a:rPr lang="sv-SE" dirty="0"/>
                        <a:t>Finns det en plan för att följa upp målen?</a:t>
                      </a:r>
                    </a:p>
                  </a:txBody>
                  <a:tcPr/>
                </a:tc>
                <a:extLst>
                  <a:ext uri="{0D108BD9-81ED-4DB2-BD59-A6C34878D82A}">
                    <a16:rowId xmlns:a16="http://schemas.microsoft.com/office/drawing/2014/main" val="2077830085"/>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sv-SE" dirty="0"/>
                        <a:t>Finns det en tydlig beskrivning  av vinster och kostnader om förändringen genomförs eller inte? (ekonomi, kvalitet och tid </a:t>
                      </a:r>
                      <a:r>
                        <a:rPr lang="sv-SE" dirty="0" err="1"/>
                        <a:t>etc</a:t>
                      </a:r>
                      <a:r>
                        <a:rPr lang="sv-SE" dirty="0"/>
                        <a:t>)</a:t>
                      </a:r>
                    </a:p>
                  </a:txBody>
                  <a:tcPr/>
                </a:tc>
                <a:extLst>
                  <a:ext uri="{0D108BD9-81ED-4DB2-BD59-A6C34878D82A}">
                    <a16:rowId xmlns:a16="http://schemas.microsoft.com/office/drawing/2014/main" val="3672920081"/>
                  </a:ext>
                </a:extLst>
              </a:tr>
              <a:tr h="370840">
                <a:tc>
                  <a:txBody>
                    <a:bodyPr/>
                    <a:lstStyle/>
                    <a:p>
                      <a:pPr marL="285750" indent="-285750">
                        <a:buFont typeface="Wingdings" panose="05000000000000000000" pitchFamily="2" charset="2"/>
                        <a:buChar char="q"/>
                      </a:pPr>
                      <a:r>
                        <a:rPr lang="sv-SE" dirty="0"/>
                        <a:t>Finns det en plan för genomförandet anpassad efter storlek på förändringen?</a:t>
                      </a:r>
                    </a:p>
                  </a:txBody>
                  <a:tcPr/>
                </a:tc>
                <a:extLst>
                  <a:ext uri="{0D108BD9-81ED-4DB2-BD59-A6C34878D82A}">
                    <a16:rowId xmlns:a16="http://schemas.microsoft.com/office/drawing/2014/main" val="3951583602"/>
                  </a:ext>
                </a:extLst>
              </a:tr>
              <a:tr h="370840">
                <a:tc>
                  <a:txBody>
                    <a:bodyPr/>
                    <a:lstStyle/>
                    <a:p>
                      <a:pPr marL="285750" indent="-285750">
                        <a:buFont typeface="Wingdings" panose="05000000000000000000" pitchFamily="2" charset="2"/>
                        <a:buChar char="q"/>
                      </a:pPr>
                      <a:r>
                        <a:rPr lang="sv-SE" dirty="0"/>
                        <a:t>Finns de resurser som behövs för att genomföra förändringen?</a:t>
                      </a:r>
                    </a:p>
                  </a:txBody>
                  <a:tcPr/>
                </a:tc>
                <a:extLst>
                  <a:ext uri="{0D108BD9-81ED-4DB2-BD59-A6C34878D82A}">
                    <a16:rowId xmlns:a16="http://schemas.microsoft.com/office/drawing/2014/main" val="3876014395"/>
                  </a:ext>
                </a:extLst>
              </a:tr>
              <a:tr h="370840">
                <a:tc>
                  <a:txBody>
                    <a:bodyPr/>
                    <a:lstStyle/>
                    <a:p>
                      <a:pPr marL="285750" indent="-285750">
                        <a:buFont typeface="Wingdings" panose="05000000000000000000" pitchFamily="2" charset="2"/>
                        <a:buChar char="q"/>
                      </a:pPr>
                      <a:r>
                        <a:rPr lang="sv-SE" dirty="0"/>
                        <a:t>Finns de beslut som behövs för att genomföra förändringen?</a:t>
                      </a:r>
                    </a:p>
                  </a:txBody>
                  <a:tcPr/>
                </a:tc>
                <a:extLst>
                  <a:ext uri="{0D108BD9-81ED-4DB2-BD59-A6C34878D82A}">
                    <a16:rowId xmlns:a16="http://schemas.microsoft.com/office/drawing/2014/main" val="1049507237"/>
                  </a:ext>
                </a:extLst>
              </a:tr>
            </a:tbl>
          </a:graphicData>
        </a:graphic>
      </p:graphicFrame>
    </p:spTree>
    <p:extLst>
      <p:ext uri="{BB962C8B-B14F-4D97-AF65-F5344CB8AC3E}">
        <p14:creationId xmlns:p14="http://schemas.microsoft.com/office/powerpoint/2010/main" val="1084538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A532646-F10E-4C04-89D8-9E5AB537E8E4}"/>
              </a:ext>
            </a:extLst>
          </p:cNvPr>
          <p:cNvSpPr>
            <a:spLocks noGrp="1"/>
          </p:cNvSpPr>
          <p:nvPr>
            <p:ph type="pic" sz="quarter" idx="10"/>
          </p:nvPr>
        </p:nvSpPr>
        <p:spPr/>
      </p:sp>
      <p:pic>
        <p:nvPicPr>
          <p:cNvPr id="8" name="Bildobjekt 7">
            <a:extLst>
              <a:ext uri="{FF2B5EF4-FFF2-40B4-BE49-F238E27FC236}">
                <a16:creationId xmlns:a16="http://schemas.microsoft.com/office/drawing/2014/main" id="{317311B2-4225-4E74-BE8C-428E9A8176DE}"/>
              </a:ext>
            </a:extLst>
          </p:cNvPr>
          <p:cNvPicPr>
            <a:picLocks noChangeAspect="1"/>
          </p:cNvPicPr>
          <p:nvPr/>
        </p:nvPicPr>
        <p:blipFill>
          <a:blip r:embed="rId2"/>
          <a:stretch>
            <a:fillRect/>
          </a:stretch>
        </p:blipFill>
        <p:spPr>
          <a:xfrm>
            <a:off x="1354" y="0"/>
            <a:ext cx="9141292" cy="5143500"/>
          </a:xfrm>
          <a:prstGeom prst="rect">
            <a:avLst/>
          </a:prstGeom>
        </p:spPr>
      </p:pic>
      <p:sp>
        <p:nvSpPr>
          <p:cNvPr id="2" name="Rubrik 1">
            <a:extLst>
              <a:ext uri="{FF2B5EF4-FFF2-40B4-BE49-F238E27FC236}">
                <a16:creationId xmlns:a16="http://schemas.microsoft.com/office/drawing/2014/main" id="{9097B09E-41D8-4E39-988D-57BA814718B5}"/>
              </a:ext>
            </a:extLst>
          </p:cNvPr>
          <p:cNvSpPr>
            <a:spLocks noGrp="1"/>
          </p:cNvSpPr>
          <p:nvPr>
            <p:ph type="ctrTitle"/>
          </p:nvPr>
        </p:nvSpPr>
        <p:spPr/>
        <p:txBody>
          <a:bodyPr>
            <a:normAutofit fontScale="90000"/>
          </a:bodyPr>
          <a:lstStyle/>
          <a:p>
            <a:endParaRPr lang="sv-SE" dirty="0"/>
          </a:p>
        </p:txBody>
      </p:sp>
      <p:sp>
        <p:nvSpPr>
          <p:cNvPr id="3" name="Underrubrik 2">
            <a:extLst>
              <a:ext uri="{FF2B5EF4-FFF2-40B4-BE49-F238E27FC236}">
                <a16:creationId xmlns:a16="http://schemas.microsoft.com/office/drawing/2014/main" id="{A089106F-D257-4EE8-906F-A2912571ABC2}"/>
              </a:ext>
            </a:extLst>
          </p:cNvPr>
          <p:cNvSpPr>
            <a:spLocks noGrp="1"/>
          </p:cNvSpPr>
          <p:nvPr>
            <p:ph type="subTitle" idx="1"/>
          </p:nvPr>
        </p:nvSpPr>
        <p:spPr/>
        <p:txBody>
          <a:bodyPr/>
          <a:lstStyle/>
          <a:p>
            <a:endParaRPr lang="sv-SE" dirty="0"/>
          </a:p>
        </p:txBody>
      </p:sp>
      <p:pic>
        <p:nvPicPr>
          <p:cNvPr id="5" name="Bildobjekt 4">
            <a:extLst>
              <a:ext uri="{FF2B5EF4-FFF2-40B4-BE49-F238E27FC236}">
                <a16:creationId xmlns:a16="http://schemas.microsoft.com/office/drawing/2014/main" id="{F61666CD-E156-4249-8F2B-FE0737947D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Tree>
    <p:extLst>
      <p:ext uri="{BB962C8B-B14F-4D97-AF65-F5344CB8AC3E}">
        <p14:creationId xmlns:p14="http://schemas.microsoft.com/office/powerpoint/2010/main" val="4126646379"/>
      </p:ext>
    </p:extLst>
  </p:cSld>
  <p:clrMapOvr>
    <a:masterClrMapping/>
  </p:clrMapOvr>
</p:sld>
</file>

<file path=ppt/theme/theme1.xml><?xml version="1.0" encoding="utf-8"?>
<a:theme xmlns:a="http://schemas.openxmlformats.org/drawingml/2006/main" name="16_9_Presentation">
  <a:themeElements>
    <a:clrScheme name="Region Blekinge">
      <a:dk1>
        <a:sysClr val="windowText" lastClr="000000"/>
      </a:dk1>
      <a:lt1>
        <a:sysClr val="window" lastClr="FFFFFF"/>
      </a:lt1>
      <a:dk2>
        <a:srgbClr val="003D7C"/>
      </a:dk2>
      <a:lt2>
        <a:srgbClr val="FFFFFF"/>
      </a:lt2>
      <a:accent1>
        <a:srgbClr val="00A6E2"/>
      </a:accent1>
      <a:accent2>
        <a:srgbClr val="003D7C"/>
      </a:accent2>
      <a:accent3>
        <a:srgbClr val="98C21D"/>
      </a:accent3>
      <a:accent4>
        <a:srgbClr val="2D934F"/>
      </a:accent4>
      <a:accent5>
        <a:srgbClr val="D7007F"/>
      </a:accent5>
      <a:accent6>
        <a:srgbClr val="F18700"/>
      </a:accent6>
      <a:hlink>
        <a:srgbClr val="6E368C"/>
      </a:hlink>
      <a:folHlink>
        <a:srgbClr val="E31836"/>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3A6B94AB-9AC6-493E-B36B-B750673A9344}" vid="{6AD9B554-5742-433C-BC9E-516D400D925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BA27ED78B4867F4BBDC0A4F1B3669B0E" ma:contentTypeVersion="1" ma:contentTypeDescription="Skapa ett nytt dokument." ma:contentTypeScope="" ma:versionID="045d4ebd1f1d191093f422a57c751351">
  <xsd:schema xmlns:xsd="http://www.w3.org/2001/XMLSchema" xmlns:xs="http://www.w3.org/2001/XMLSchema" xmlns:p="http://schemas.microsoft.com/office/2006/metadata/properties" xmlns:ns2="001765b0-6213-4853-a53c-6f8706b365b3" targetNamespace="http://schemas.microsoft.com/office/2006/metadata/properties" ma:root="true" ma:fieldsID="4564432af5fcf0b6961777c4925ac02c" ns2:_="">
    <xsd:import namespace="001765b0-6213-4853-a53c-6f8706b365b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1765b0-6213-4853-a53c-6f8706b365b3"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1D3E72-3168-4EA6-8AFA-ED1EF75D660A}">
  <ds:schemaRefs>
    <ds:schemaRef ds:uri="http://schemas.microsoft.com/office/infopath/2007/PartnerControls"/>
    <ds:schemaRef ds:uri="http://schemas.microsoft.com/office/2006/metadata/properties"/>
    <ds:schemaRef ds:uri="http://purl.org/dc/dcmitype/"/>
    <ds:schemaRef ds:uri="http://purl.org/dc/elements/1.1/"/>
    <ds:schemaRef ds:uri="http://purl.org/dc/terms/"/>
    <ds:schemaRef ds:uri="http://schemas.microsoft.com/office/2006/documentManagement/types"/>
    <ds:schemaRef ds:uri="0b0a7a27-f4b8-40b3-90f1-16628d9202fb"/>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8250DEB-D0CD-495E-BA23-799A7B7B04D1}">
  <ds:schemaRefs>
    <ds:schemaRef ds:uri="http://schemas.microsoft.com/sharepoint/v3/contenttype/forms"/>
  </ds:schemaRefs>
</ds:datastoreItem>
</file>

<file path=customXml/itemProps3.xml><?xml version="1.0" encoding="utf-8"?>
<ds:datastoreItem xmlns:ds="http://schemas.openxmlformats.org/officeDocument/2006/customXml" ds:itemID="{45B59B28-3764-432D-9188-6A8BC3CD918E}"/>
</file>

<file path=docProps/app.xml><?xml version="1.0" encoding="utf-8"?>
<Properties xmlns="http://schemas.openxmlformats.org/officeDocument/2006/extended-properties" xmlns:vt="http://schemas.openxmlformats.org/officeDocument/2006/docPropsVTypes">
  <Template>blank</Template>
  <TotalTime>77</TotalTime>
  <Words>292</Words>
  <Application>Microsoft Office PowerPoint</Application>
  <PresentationFormat>Bildspel på skärmen (16:9)</PresentationFormat>
  <Paragraphs>18</Paragraphs>
  <Slides>5</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5</vt:i4>
      </vt:variant>
    </vt:vector>
  </HeadingPairs>
  <TitlesOfParts>
    <vt:vector size="10" baseType="lpstr">
      <vt:lpstr>Arial</vt:lpstr>
      <vt:lpstr>Calibri</vt:lpstr>
      <vt:lpstr>Corbel</vt:lpstr>
      <vt:lpstr>Wingdings</vt:lpstr>
      <vt:lpstr>16_9_Presentation</vt:lpstr>
      <vt:lpstr>Checklista inför förändringsledning</vt:lpstr>
      <vt:lpstr>Förändringsledning och planering av genomförandet </vt:lpstr>
      <vt:lpstr>Checklista inför förändringsledning </vt:lpstr>
      <vt:lpstr>PowerPoint-presentation</vt:lpstr>
      <vt:lpstr>PowerPoint-presentation</vt:lpstr>
    </vt:vector>
  </TitlesOfParts>
  <Company>Landstinget Blekinge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Checklista inför förändringsledning</dc:title>
  <dc:creator>Apelman, Inga-Lisa</dc:creator>
  <cp:lastModifiedBy>Apelman, Inga-Lisa</cp:lastModifiedBy>
  <cp:revision>3</cp:revision>
  <dcterms:created xsi:type="dcterms:W3CDTF">2021-02-25T07:08:09Z</dcterms:created>
  <dcterms:modified xsi:type="dcterms:W3CDTF">2021-02-26T16:03:10Z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råk">
    <vt:lpwstr>Svenska (Sverige)</vt:lpwstr>
  </property>
  <property fmtid="{D5CDD505-2E9C-101B-9397-08002B2CF9AE}" pid="3" name="MSIP_Label_fbac6341-7359-42b1-877b-46cac6ea067b_Enabled">
    <vt:lpwstr>True</vt:lpwstr>
  </property>
  <property fmtid="{D5CDD505-2E9C-101B-9397-08002B2CF9AE}" pid="4" name="MSIP_Label_fbac6341-7359-42b1-877b-46cac6ea067b_SiteId">
    <vt:lpwstr>b864d79d-1d58-48a3-b396-10684dbf5445</vt:lpwstr>
  </property>
  <property fmtid="{D5CDD505-2E9C-101B-9397-08002B2CF9AE}" pid="5" name="MSIP_Label_fbac6341-7359-42b1-877b-46cac6ea067b_Owner">
    <vt:lpwstr>inga-lisa.apelman@regionblekinge.se</vt:lpwstr>
  </property>
  <property fmtid="{D5CDD505-2E9C-101B-9397-08002B2CF9AE}" pid="6" name="MSIP_Label_fbac6341-7359-42b1-877b-46cac6ea067b_SetDate">
    <vt:lpwstr>2021-02-25T07:32:15.3041673Z</vt:lpwstr>
  </property>
  <property fmtid="{D5CDD505-2E9C-101B-9397-08002B2CF9AE}" pid="7" name="MSIP_Label_fbac6341-7359-42b1-877b-46cac6ea067b_Name">
    <vt:lpwstr>Intern</vt:lpwstr>
  </property>
  <property fmtid="{D5CDD505-2E9C-101B-9397-08002B2CF9AE}" pid="8" name="MSIP_Label_fbac6341-7359-42b1-877b-46cac6ea067b_Application">
    <vt:lpwstr>Microsoft Azure Information Protection</vt:lpwstr>
  </property>
  <property fmtid="{D5CDD505-2E9C-101B-9397-08002B2CF9AE}" pid="9" name="MSIP_Label_fbac6341-7359-42b1-877b-46cac6ea067b_ActionId">
    <vt:lpwstr>df3ff7bc-b960-48ca-afe0-4634527fbd96</vt:lpwstr>
  </property>
  <property fmtid="{D5CDD505-2E9C-101B-9397-08002B2CF9AE}" pid="10" name="MSIP_Label_fbac6341-7359-42b1-877b-46cac6ea067b_Extended_MSFT_Method">
    <vt:lpwstr>Automatic</vt:lpwstr>
  </property>
  <property fmtid="{D5CDD505-2E9C-101B-9397-08002B2CF9AE}" pid="11" name="Sensitivity">
    <vt:lpwstr>Intern</vt:lpwstr>
  </property>
  <property fmtid="{D5CDD505-2E9C-101B-9397-08002B2CF9AE}" pid="12" name="ContentTypeId">
    <vt:lpwstr>0x010100BA27ED78B4867F4BBDC0A4F1B3669B0E</vt:lpwstr>
  </property>
</Properties>
</file>