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0"/>
  </p:notesMasterIdLst>
  <p:sldIdLst>
    <p:sldId id="260" r:id="rId2"/>
    <p:sldId id="282" r:id="rId3"/>
    <p:sldId id="271" r:id="rId4"/>
    <p:sldId id="283" r:id="rId5"/>
    <p:sldId id="284" r:id="rId6"/>
    <p:sldId id="272" r:id="rId7"/>
    <p:sldId id="285" r:id="rId8"/>
    <p:sldId id="286" r:id="rId9"/>
    <p:sldId id="287" r:id="rId10"/>
    <p:sldId id="279" r:id="rId11"/>
    <p:sldId id="293" r:id="rId12"/>
    <p:sldId id="294" r:id="rId13"/>
    <p:sldId id="295" r:id="rId14"/>
    <p:sldId id="296" r:id="rId15"/>
    <p:sldId id="291" r:id="rId16"/>
    <p:sldId id="292" r:id="rId17"/>
    <p:sldId id="263" r:id="rId18"/>
    <p:sldId id="265" r:id="rId19"/>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elman, Inga-Lisa" initials="AI" lastIdx="1" clrIdx="0">
    <p:extLst>
      <p:ext uri="{19B8F6BF-5375-455C-9EA6-DF929625EA0E}">
        <p15:presenceInfo xmlns:p15="http://schemas.microsoft.com/office/powerpoint/2012/main" userId="S::inga-lisa.apelman@regionblekinge.se::a48ee354-1745-40a3-86c2-de2c96a1f7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1E8D43-64CE-468A-AD05-249256B430BC}" v="37" dt="2021-08-30T07:45:24.10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9031" autoAdjust="0"/>
  </p:normalViewPr>
  <p:slideViewPr>
    <p:cSldViewPr snapToGrid="0" snapToObjects="1">
      <p:cViewPr varScale="1">
        <p:scale>
          <a:sx n="75" d="100"/>
          <a:sy n="75" d="100"/>
        </p:scale>
        <p:origin x="84" y="930"/>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elman, Inga-Lisa" userId="a48ee354-1745-40a3-86c2-de2c96a1f741" providerId="ADAL" clId="{0F1E8D43-64CE-468A-AD05-249256B430BC}"/>
    <pc:docChg chg="undo custSel addSld delSld modSld">
      <pc:chgData name="Apelman, Inga-Lisa" userId="a48ee354-1745-40a3-86c2-de2c96a1f741" providerId="ADAL" clId="{0F1E8D43-64CE-468A-AD05-249256B430BC}" dt="2021-08-30T07:47:49.897" v="1843" actId="20577"/>
      <pc:docMkLst>
        <pc:docMk/>
      </pc:docMkLst>
      <pc:sldChg chg="modSp mod">
        <pc:chgData name="Apelman, Inga-Lisa" userId="a48ee354-1745-40a3-86c2-de2c96a1f741" providerId="ADAL" clId="{0F1E8D43-64CE-468A-AD05-249256B430BC}" dt="2021-08-25T12:23:26.372" v="813" actId="1076"/>
        <pc:sldMkLst>
          <pc:docMk/>
          <pc:sldMk cId="2220904667" sldId="260"/>
        </pc:sldMkLst>
        <pc:spChg chg="mod">
          <ac:chgData name="Apelman, Inga-Lisa" userId="a48ee354-1745-40a3-86c2-de2c96a1f741" providerId="ADAL" clId="{0F1E8D43-64CE-468A-AD05-249256B430BC}" dt="2021-08-25T12:23:26.372" v="813" actId="1076"/>
          <ac:spMkLst>
            <pc:docMk/>
            <pc:sldMk cId="2220904667" sldId="260"/>
            <ac:spMk id="2" creationId="{00000000-0000-0000-0000-000000000000}"/>
          </ac:spMkLst>
        </pc:spChg>
      </pc:sldChg>
      <pc:sldChg chg="del">
        <pc:chgData name="Apelman, Inga-Lisa" userId="a48ee354-1745-40a3-86c2-de2c96a1f741" providerId="ADAL" clId="{0F1E8D43-64CE-468A-AD05-249256B430BC}" dt="2021-08-25T12:22:42.720" v="792" actId="47"/>
        <pc:sldMkLst>
          <pc:docMk/>
          <pc:sldMk cId="3590413186" sldId="262"/>
        </pc:sldMkLst>
      </pc:sldChg>
      <pc:sldChg chg="modSp mod">
        <pc:chgData name="Apelman, Inga-Lisa" userId="a48ee354-1745-40a3-86c2-de2c96a1f741" providerId="ADAL" clId="{0F1E8D43-64CE-468A-AD05-249256B430BC}" dt="2021-08-30T07:47:49.897" v="1843" actId="20577"/>
        <pc:sldMkLst>
          <pc:docMk/>
          <pc:sldMk cId="1429827560" sldId="263"/>
        </pc:sldMkLst>
        <pc:spChg chg="mod">
          <ac:chgData name="Apelman, Inga-Lisa" userId="a48ee354-1745-40a3-86c2-de2c96a1f741" providerId="ADAL" clId="{0F1E8D43-64CE-468A-AD05-249256B430BC}" dt="2021-08-30T07:47:49.897" v="1843" actId="20577"/>
          <ac:spMkLst>
            <pc:docMk/>
            <pc:sldMk cId="1429827560" sldId="263"/>
            <ac:spMk id="2" creationId="{42B337D8-AEA9-4CB7-8DA9-E5FC33181CE4}"/>
          </ac:spMkLst>
        </pc:spChg>
      </pc:sldChg>
      <pc:sldChg chg="del">
        <pc:chgData name="Apelman, Inga-Lisa" userId="a48ee354-1745-40a3-86c2-de2c96a1f741" providerId="ADAL" clId="{0F1E8D43-64CE-468A-AD05-249256B430BC}" dt="2021-08-25T12:22:45.229" v="793" actId="47"/>
        <pc:sldMkLst>
          <pc:docMk/>
          <pc:sldMk cId="2988348688" sldId="264"/>
        </pc:sldMkLst>
      </pc:sldChg>
      <pc:sldChg chg="delSp modSp mod">
        <pc:chgData name="Apelman, Inga-Lisa" userId="a48ee354-1745-40a3-86c2-de2c96a1f741" providerId="ADAL" clId="{0F1E8D43-64CE-468A-AD05-249256B430BC}" dt="2021-08-25T12:07:24.316" v="242" actId="21"/>
        <pc:sldMkLst>
          <pc:docMk/>
          <pc:sldMk cId="0" sldId="279"/>
        </pc:sldMkLst>
        <pc:spChg chg="mod">
          <ac:chgData name="Apelman, Inga-Lisa" userId="a48ee354-1745-40a3-86c2-de2c96a1f741" providerId="ADAL" clId="{0F1E8D43-64CE-468A-AD05-249256B430BC}" dt="2021-08-25T12:07:21.534" v="241" actId="1076"/>
          <ac:spMkLst>
            <pc:docMk/>
            <pc:sldMk cId="0" sldId="279"/>
            <ac:spMk id="8" creationId="{00000000-0000-0000-0000-000000000000}"/>
          </ac:spMkLst>
        </pc:spChg>
        <pc:spChg chg="del">
          <ac:chgData name="Apelman, Inga-Lisa" userId="a48ee354-1745-40a3-86c2-de2c96a1f741" providerId="ADAL" clId="{0F1E8D43-64CE-468A-AD05-249256B430BC}" dt="2021-08-25T12:06:17.701" v="234" actId="478"/>
          <ac:spMkLst>
            <pc:docMk/>
            <pc:sldMk cId="0" sldId="279"/>
            <ac:spMk id="9" creationId="{00000000-0000-0000-0000-000000000000}"/>
          </ac:spMkLst>
        </pc:spChg>
        <pc:spChg chg="del">
          <ac:chgData name="Apelman, Inga-Lisa" userId="a48ee354-1745-40a3-86c2-de2c96a1f741" providerId="ADAL" clId="{0F1E8D43-64CE-468A-AD05-249256B430BC}" dt="2021-08-25T12:07:24.316" v="242" actId="21"/>
          <ac:spMkLst>
            <pc:docMk/>
            <pc:sldMk cId="0" sldId="279"/>
            <ac:spMk id="13" creationId="{00000000-0000-0000-0000-000000000000}"/>
          </ac:spMkLst>
        </pc:spChg>
        <pc:spChg chg="del">
          <ac:chgData name="Apelman, Inga-Lisa" userId="a48ee354-1745-40a3-86c2-de2c96a1f741" providerId="ADAL" clId="{0F1E8D43-64CE-468A-AD05-249256B430BC}" dt="2021-08-25T12:07:17.989" v="240" actId="478"/>
          <ac:spMkLst>
            <pc:docMk/>
            <pc:sldMk cId="0" sldId="279"/>
            <ac:spMk id="17" creationId="{00000000-0000-0000-0000-000000000000}"/>
          </ac:spMkLst>
        </pc:spChg>
        <pc:graphicFrameChg chg="del mod modGraphic">
          <ac:chgData name="Apelman, Inga-Lisa" userId="a48ee354-1745-40a3-86c2-de2c96a1f741" providerId="ADAL" clId="{0F1E8D43-64CE-468A-AD05-249256B430BC}" dt="2021-08-25T12:07:04.444" v="237" actId="478"/>
          <ac:graphicFrameMkLst>
            <pc:docMk/>
            <pc:sldMk cId="0" sldId="279"/>
            <ac:graphicFrameMk id="20" creationId="{3F9CF891-34AF-413F-ACC3-384B347A3315}"/>
          </ac:graphicFrameMkLst>
        </pc:graphicFrameChg>
      </pc:sldChg>
      <pc:sldChg chg="modSp del mod">
        <pc:chgData name="Apelman, Inga-Lisa" userId="a48ee354-1745-40a3-86c2-de2c96a1f741" providerId="ADAL" clId="{0F1E8D43-64CE-468A-AD05-249256B430BC}" dt="2021-08-25T12:22:37.274" v="790" actId="47"/>
        <pc:sldMkLst>
          <pc:docMk/>
          <pc:sldMk cId="2536972480" sldId="280"/>
        </pc:sldMkLst>
        <pc:spChg chg="mod">
          <ac:chgData name="Apelman, Inga-Lisa" userId="a48ee354-1745-40a3-86c2-de2c96a1f741" providerId="ADAL" clId="{0F1E8D43-64CE-468A-AD05-249256B430BC}" dt="2021-08-25T12:18:14.294" v="526" actId="21"/>
          <ac:spMkLst>
            <pc:docMk/>
            <pc:sldMk cId="2536972480" sldId="280"/>
            <ac:spMk id="5" creationId="{36EB3859-DF4C-4DD7-9E9E-4AB4F7DB4CBA}"/>
          </ac:spMkLst>
        </pc:spChg>
      </pc:sldChg>
      <pc:sldChg chg="delSp modSp del mod">
        <pc:chgData name="Apelman, Inga-Lisa" userId="a48ee354-1745-40a3-86c2-de2c96a1f741" providerId="ADAL" clId="{0F1E8D43-64CE-468A-AD05-249256B430BC}" dt="2021-08-25T12:22:39.943" v="791" actId="47"/>
        <pc:sldMkLst>
          <pc:docMk/>
          <pc:sldMk cId="4261715060" sldId="281"/>
        </pc:sldMkLst>
        <pc:spChg chg="del mod">
          <ac:chgData name="Apelman, Inga-Lisa" userId="a48ee354-1745-40a3-86c2-de2c96a1f741" providerId="ADAL" clId="{0F1E8D43-64CE-468A-AD05-249256B430BC}" dt="2021-08-25T12:21:18.131" v="706"/>
          <ac:spMkLst>
            <pc:docMk/>
            <pc:sldMk cId="4261715060" sldId="281"/>
            <ac:spMk id="5" creationId="{96653392-FC8D-4E6E-91DE-F0F9BBA53B63}"/>
          </ac:spMkLst>
        </pc:spChg>
      </pc:sldChg>
      <pc:sldChg chg="modSp mod">
        <pc:chgData name="Apelman, Inga-Lisa" userId="a48ee354-1745-40a3-86c2-de2c96a1f741" providerId="ADAL" clId="{0F1E8D43-64CE-468A-AD05-249256B430BC}" dt="2021-08-25T12:00:52.543" v="10" actId="20577"/>
        <pc:sldMkLst>
          <pc:docMk/>
          <pc:sldMk cId="942446020" sldId="282"/>
        </pc:sldMkLst>
        <pc:spChg chg="mod">
          <ac:chgData name="Apelman, Inga-Lisa" userId="a48ee354-1745-40a3-86c2-de2c96a1f741" providerId="ADAL" clId="{0F1E8D43-64CE-468A-AD05-249256B430BC}" dt="2021-08-25T12:00:52.543" v="10" actId="20577"/>
          <ac:spMkLst>
            <pc:docMk/>
            <pc:sldMk cId="942446020" sldId="282"/>
            <ac:spMk id="3" creationId="{CF486F8C-F1FF-4931-B4FE-265C7E6B4993}"/>
          </ac:spMkLst>
        </pc:spChg>
      </pc:sldChg>
      <pc:sldChg chg="modSp mod">
        <pc:chgData name="Apelman, Inga-Lisa" userId="a48ee354-1745-40a3-86c2-de2c96a1f741" providerId="ADAL" clId="{0F1E8D43-64CE-468A-AD05-249256B430BC}" dt="2021-08-25T12:01:47.832" v="12" actId="20577"/>
        <pc:sldMkLst>
          <pc:docMk/>
          <pc:sldMk cId="3426137505" sldId="285"/>
        </pc:sldMkLst>
        <pc:graphicFrameChg chg="modGraphic">
          <ac:chgData name="Apelman, Inga-Lisa" userId="a48ee354-1745-40a3-86c2-de2c96a1f741" providerId="ADAL" clId="{0F1E8D43-64CE-468A-AD05-249256B430BC}" dt="2021-08-25T12:01:47.832" v="12" actId="20577"/>
          <ac:graphicFrameMkLst>
            <pc:docMk/>
            <pc:sldMk cId="3426137505" sldId="285"/>
            <ac:graphicFrameMk id="13" creationId="{EBF07D52-5DF5-4966-99CB-CE1EF6A46242}"/>
          </ac:graphicFrameMkLst>
        </pc:graphicFrameChg>
      </pc:sldChg>
      <pc:sldChg chg="modSp mod">
        <pc:chgData name="Apelman, Inga-Lisa" userId="a48ee354-1745-40a3-86c2-de2c96a1f741" providerId="ADAL" clId="{0F1E8D43-64CE-468A-AD05-249256B430BC}" dt="2021-08-30T07:33:22.750" v="1273" actId="20577"/>
        <pc:sldMkLst>
          <pc:docMk/>
          <pc:sldMk cId="4132386158" sldId="287"/>
        </pc:sldMkLst>
        <pc:spChg chg="mod">
          <ac:chgData name="Apelman, Inga-Lisa" userId="a48ee354-1745-40a3-86c2-de2c96a1f741" providerId="ADAL" clId="{0F1E8D43-64CE-468A-AD05-249256B430BC}" dt="2021-08-30T07:33:22.750" v="1273" actId="20577"/>
          <ac:spMkLst>
            <pc:docMk/>
            <pc:sldMk cId="4132386158" sldId="287"/>
            <ac:spMk id="3" creationId="{22618120-BD3F-4D2B-A497-58B8673CF97E}"/>
          </ac:spMkLst>
        </pc:spChg>
      </pc:sldChg>
      <pc:sldChg chg="addSp delSp modSp del mod">
        <pc:chgData name="Apelman, Inga-Lisa" userId="a48ee354-1745-40a3-86c2-de2c96a1f741" providerId="ADAL" clId="{0F1E8D43-64CE-468A-AD05-249256B430BC}" dt="2021-08-30T07:37:48.143" v="1328" actId="47"/>
        <pc:sldMkLst>
          <pc:docMk/>
          <pc:sldMk cId="481196572" sldId="288"/>
        </pc:sldMkLst>
        <pc:spChg chg="add mod">
          <ac:chgData name="Apelman, Inga-Lisa" userId="a48ee354-1745-40a3-86c2-de2c96a1f741" providerId="ADAL" clId="{0F1E8D43-64CE-468A-AD05-249256B430BC}" dt="2021-08-25T12:13:38.193" v="413" actId="478"/>
          <ac:spMkLst>
            <pc:docMk/>
            <pc:sldMk cId="481196572" sldId="288"/>
            <ac:spMk id="3" creationId="{5816A1F9-2411-43BB-B327-CD47A267C11B}"/>
          </ac:spMkLst>
        </pc:spChg>
        <pc:spChg chg="del">
          <ac:chgData name="Apelman, Inga-Lisa" userId="a48ee354-1745-40a3-86c2-de2c96a1f741" providerId="ADAL" clId="{0F1E8D43-64CE-468A-AD05-249256B430BC}" dt="2021-08-25T12:13:38.193" v="413" actId="478"/>
          <ac:spMkLst>
            <pc:docMk/>
            <pc:sldMk cId="481196572" sldId="288"/>
            <ac:spMk id="8" creationId="{00000000-0000-0000-0000-000000000000}"/>
          </ac:spMkLst>
        </pc:spChg>
        <pc:spChg chg="del mod ord">
          <ac:chgData name="Apelman, Inga-Lisa" userId="a48ee354-1745-40a3-86c2-de2c96a1f741" providerId="ADAL" clId="{0F1E8D43-64CE-468A-AD05-249256B430BC}" dt="2021-08-25T12:13:33.419" v="412" actId="478"/>
          <ac:spMkLst>
            <pc:docMk/>
            <pc:sldMk cId="481196572" sldId="288"/>
            <ac:spMk id="9" creationId="{00000000-0000-0000-0000-000000000000}"/>
          </ac:spMkLst>
        </pc:spChg>
        <pc:spChg chg="del">
          <ac:chgData name="Apelman, Inga-Lisa" userId="a48ee354-1745-40a3-86c2-de2c96a1f741" providerId="ADAL" clId="{0F1E8D43-64CE-468A-AD05-249256B430BC}" dt="2021-08-25T12:14:08.324" v="417" actId="478"/>
          <ac:spMkLst>
            <pc:docMk/>
            <pc:sldMk cId="481196572" sldId="288"/>
            <ac:spMk id="12" creationId="{00000000-0000-0000-0000-000000000000}"/>
          </ac:spMkLst>
        </pc:spChg>
        <pc:spChg chg="mod ord">
          <ac:chgData name="Apelman, Inga-Lisa" userId="a48ee354-1745-40a3-86c2-de2c96a1f741" providerId="ADAL" clId="{0F1E8D43-64CE-468A-AD05-249256B430BC}" dt="2021-08-25T12:14:04.442" v="416" actId="166"/>
          <ac:spMkLst>
            <pc:docMk/>
            <pc:sldMk cId="481196572" sldId="288"/>
            <ac:spMk id="13" creationId="{00000000-0000-0000-0000-000000000000}"/>
          </ac:spMkLst>
        </pc:spChg>
        <pc:graphicFrameChg chg="add mod modGraphic">
          <ac:chgData name="Apelman, Inga-Lisa" userId="a48ee354-1745-40a3-86c2-de2c96a1f741" providerId="ADAL" clId="{0F1E8D43-64CE-468A-AD05-249256B430BC}" dt="2021-08-30T07:36:38.548" v="1321" actId="207"/>
          <ac:graphicFrameMkLst>
            <pc:docMk/>
            <pc:sldMk cId="481196572" sldId="288"/>
            <ac:graphicFrameMk id="18" creationId="{27B0B538-5CD4-4286-84FE-1BEFD2148C64}"/>
          </ac:graphicFrameMkLst>
        </pc:graphicFrameChg>
        <pc:picChg chg="del">
          <ac:chgData name="Apelman, Inga-Lisa" userId="a48ee354-1745-40a3-86c2-de2c96a1f741" providerId="ADAL" clId="{0F1E8D43-64CE-468A-AD05-249256B430BC}" dt="2021-08-25T12:14:22.989" v="419" actId="478"/>
          <ac:picMkLst>
            <pc:docMk/>
            <pc:sldMk cId="481196572" sldId="288"/>
            <ac:picMk id="19" creationId="{C8D2E2DF-6985-46C6-818A-0D2F58EF97CB}"/>
          </ac:picMkLst>
        </pc:picChg>
      </pc:sldChg>
      <pc:sldChg chg="addSp delSp modSp add del mod">
        <pc:chgData name="Apelman, Inga-Lisa" userId="a48ee354-1745-40a3-86c2-de2c96a1f741" providerId="ADAL" clId="{0F1E8D43-64CE-468A-AD05-249256B430BC}" dt="2021-08-30T07:37:19.282" v="1325" actId="47"/>
        <pc:sldMkLst>
          <pc:docMk/>
          <pc:sldMk cId="1390839397" sldId="289"/>
        </pc:sldMkLst>
        <pc:spChg chg="add mod">
          <ac:chgData name="Apelman, Inga-Lisa" userId="a48ee354-1745-40a3-86c2-de2c96a1f741" providerId="ADAL" clId="{0F1E8D43-64CE-468A-AD05-249256B430BC}" dt="2021-08-25T12:07:30.681" v="243" actId="478"/>
          <ac:spMkLst>
            <pc:docMk/>
            <pc:sldMk cId="1390839397" sldId="289"/>
            <ac:spMk id="3" creationId="{41800FBA-7F19-4022-A690-73B1F55D0EC0}"/>
          </ac:spMkLst>
        </pc:spChg>
        <pc:spChg chg="del">
          <ac:chgData name="Apelman, Inga-Lisa" userId="a48ee354-1745-40a3-86c2-de2c96a1f741" providerId="ADAL" clId="{0F1E8D43-64CE-468A-AD05-249256B430BC}" dt="2021-08-25T12:07:30.681" v="243" actId="478"/>
          <ac:spMkLst>
            <pc:docMk/>
            <pc:sldMk cId="1390839397" sldId="289"/>
            <ac:spMk id="8" creationId="{00000000-0000-0000-0000-000000000000}"/>
          </ac:spMkLst>
        </pc:spChg>
        <pc:spChg chg="add mod">
          <ac:chgData name="Apelman, Inga-Lisa" userId="a48ee354-1745-40a3-86c2-de2c96a1f741" providerId="ADAL" clId="{0F1E8D43-64CE-468A-AD05-249256B430BC}" dt="2021-08-25T12:08:17.706" v="253" actId="1076"/>
          <ac:spMkLst>
            <pc:docMk/>
            <pc:sldMk cId="1390839397" sldId="289"/>
            <ac:spMk id="9" creationId="{6537E5C0-CB0D-4A54-8674-FF9C01CB11E9}"/>
          </ac:spMkLst>
        </pc:spChg>
        <pc:spChg chg="add mod">
          <ac:chgData name="Apelman, Inga-Lisa" userId="a48ee354-1745-40a3-86c2-de2c96a1f741" providerId="ADAL" clId="{0F1E8D43-64CE-468A-AD05-249256B430BC}" dt="2021-08-25T12:08:09.782" v="252" actId="1076"/>
          <ac:spMkLst>
            <pc:docMk/>
            <pc:sldMk cId="1390839397" sldId="289"/>
            <ac:spMk id="10" creationId="{50729639-69BE-4946-87EA-9DD58FF68D9D}"/>
          </ac:spMkLst>
        </pc:spChg>
        <pc:spChg chg="mod ord">
          <ac:chgData name="Apelman, Inga-Lisa" userId="a48ee354-1745-40a3-86c2-de2c96a1f741" providerId="ADAL" clId="{0F1E8D43-64CE-468A-AD05-249256B430BC}" dt="2021-08-25T12:07:59.864" v="249" actId="166"/>
          <ac:spMkLst>
            <pc:docMk/>
            <pc:sldMk cId="1390839397" sldId="289"/>
            <ac:spMk id="13" creationId="{00000000-0000-0000-0000-000000000000}"/>
          </ac:spMkLst>
        </pc:spChg>
        <pc:graphicFrameChg chg="mod modGraphic">
          <ac:chgData name="Apelman, Inga-Lisa" userId="a48ee354-1745-40a3-86c2-de2c96a1f741" providerId="ADAL" clId="{0F1E8D43-64CE-468A-AD05-249256B430BC}" dt="2021-08-30T07:36:44.652" v="1322" actId="207"/>
          <ac:graphicFrameMkLst>
            <pc:docMk/>
            <pc:sldMk cId="1390839397" sldId="289"/>
            <ac:graphicFrameMk id="20" creationId="{3F9CF891-34AF-413F-ACC3-384B347A3315}"/>
          </ac:graphicFrameMkLst>
        </pc:graphicFrameChg>
      </pc:sldChg>
      <pc:sldChg chg="delSp modSp add del mod">
        <pc:chgData name="Apelman, Inga-Lisa" userId="a48ee354-1745-40a3-86c2-de2c96a1f741" providerId="ADAL" clId="{0F1E8D43-64CE-468A-AD05-249256B430BC}" dt="2021-08-30T07:38:07.551" v="1331" actId="47"/>
        <pc:sldMkLst>
          <pc:docMk/>
          <pc:sldMk cId="293748504" sldId="290"/>
        </pc:sldMkLst>
        <pc:spChg chg="mod">
          <ac:chgData name="Apelman, Inga-Lisa" userId="a48ee354-1745-40a3-86c2-de2c96a1f741" providerId="ADAL" clId="{0F1E8D43-64CE-468A-AD05-249256B430BC}" dt="2021-08-30T07:35:07.310" v="1309" actId="1076"/>
          <ac:spMkLst>
            <pc:docMk/>
            <pc:sldMk cId="293748504" sldId="290"/>
            <ac:spMk id="13" creationId="{00000000-0000-0000-0000-000000000000}"/>
          </ac:spMkLst>
        </pc:spChg>
        <pc:spChg chg="mod">
          <ac:chgData name="Apelman, Inga-Lisa" userId="a48ee354-1745-40a3-86c2-de2c96a1f741" providerId="ADAL" clId="{0F1E8D43-64CE-468A-AD05-249256B430BC}" dt="2021-08-30T07:35:16.838" v="1310" actId="1076"/>
          <ac:spMkLst>
            <pc:docMk/>
            <pc:sldMk cId="293748504" sldId="290"/>
            <ac:spMk id="14" creationId="{00000000-0000-0000-0000-000000000000}"/>
          </ac:spMkLst>
        </pc:spChg>
        <pc:spChg chg="mod ord">
          <ac:chgData name="Apelman, Inga-Lisa" userId="a48ee354-1745-40a3-86c2-de2c96a1f741" providerId="ADAL" clId="{0F1E8D43-64CE-468A-AD05-249256B430BC}" dt="2021-08-30T07:35:30.100" v="1313" actId="1076"/>
          <ac:spMkLst>
            <pc:docMk/>
            <pc:sldMk cId="293748504" sldId="290"/>
            <ac:spMk id="15" creationId="{00000000-0000-0000-0000-000000000000}"/>
          </ac:spMkLst>
        </pc:spChg>
        <pc:graphicFrameChg chg="mod modGraphic">
          <ac:chgData name="Apelman, Inga-Lisa" userId="a48ee354-1745-40a3-86c2-de2c96a1f741" providerId="ADAL" clId="{0F1E8D43-64CE-468A-AD05-249256B430BC}" dt="2021-08-30T07:36:31.945" v="1320" actId="207"/>
          <ac:graphicFrameMkLst>
            <pc:docMk/>
            <pc:sldMk cId="293748504" sldId="290"/>
            <ac:graphicFrameMk id="18" creationId="{27B0B538-5CD4-4286-84FE-1BEFD2148C64}"/>
          </ac:graphicFrameMkLst>
        </pc:graphicFrameChg>
        <pc:picChg chg="del mod">
          <ac:chgData name="Apelman, Inga-Lisa" userId="a48ee354-1745-40a3-86c2-de2c96a1f741" providerId="ADAL" clId="{0F1E8D43-64CE-468A-AD05-249256B430BC}" dt="2021-08-25T12:16:03.377" v="513" actId="478"/>
          <ac:picMkLst>
            <pc:docMk/>
            <pc:sldMk cId="293748504" sldId="290"/>
            <ac:picMk id="19" creationId="{C8D2E2DF-6985-46C6-818A-0D2F58EF97CB}"/>
          </ac:picMkLst>
        </pc:picChg>
      </pc:sldChg>
      <pc:sldChg chg="addSp modSp new mod">
        <pc:chgData name="Apelman, Inga-Lisa" userId="a48ee354-1745-40a3-86c2-de2c96a1f741" providerId="ADAL" clId="{0F1E8D43-64CE-468A-AD05-249256B430BC}" dt="2021-08-30T07:45:10.321" v="1788" actId="255"/>
        <pc:sldMkLst>
          <pc:docMk/>
          <pc:sldMk cId="785150308" sldId="291"/>
        </pc:sldMkLst>
        <pc:spChg chg="mod">
          <ac:chgData name="Apelman, Inga-Lisa" userId="a48ee354-1745-40a3-86c2-de2c96a1f741" providerId="ADAL" clId="{0F1E8D43-64CE-468A-AD05-249256B430BC}" dt="2021-08-25T12:18:00.882" v="525"/>
          <ac:spMkLst>
            <pc:docMk/>
            <pc:sldMk cId="785150308" sldId="291"/>
            <ac:spMk id="2" creationId="{AA8F5C13-9232-471E-AB94-F3D8EAC4345E}"/>
          </ac:spMkLst>
        </pc:spChg>
        <pc:spChg chg="mod">
          <ac:chgData name="Apelman, Inga-Lisa" userId="a48ee354-1745-40a3-86c2-de2c96a1f741" providerId="ADAL" clId="{0F1E8D43-64CE-468A-AD05-249256B430BC}" dt="2021-08-30T07:45:10.321" v="1788" actId="255"/>
          <ac:spMkLst>
            <pc:docMk/>
            <pc:sldMk cId="785150308" sldId="291"/>
            <ac:spMk id="3" creationId="{00197C7E-DD32-4B09-B4C4-AA64B427D91B}"/>
          </ac:spMkLst>
        </pc:spChg>
        <pc:spChg chg="add mod">
          <ac:chgData name="Apelman, Inga-Lisa" userId="a48ee354-1745-40a3-86c2-de2c96a1f741" providerId="ADAL" clId="{0F1E8D43-64CE-468A-AD05-249256B430BC}" dt="2021-08-30T07:44:56.228" v="1787" actId="20577"/>
          <ac:spMkLst>
            <pc:docMk/>
            <pc:sldMk cId="785150308" sldId="291"/>
            <ac:spMk id="5" creationId="{6BD5E3C6-1DF5-4010-ABBB-31086A175C44}"/>
          </ac:spMkLst>
        </pc:spChg>
      </pc:sldChg>
      <pc:sldChg chg="addSp modSp new mod">
        <pc:chgData name="Apelman, Inga-Lisa" userId="a48ee354-1745-40a3-86c2-de2c96a1f741" providerId="ADAL" clId="{0F1E8D43-64CE-468A-AD05-249256B430BC}" dt="2021-08-30T07:47:17.200" v="1806" actId="6549"/>
        <pc:sldMkLst>
          <pc:docMk/>
          <pc:sldMk cId="891337222" sldId="292"/>
        </pc:sldMkLst>
        <pc:spChg chg="mod">
          <ac:chgData name="Apelman, Inga-Lisa" userId="a48ee354-1745-40a3-86c2-de2c96a1f741" providerId="ADAL" clId="{0F1E8D43-64CE-468A-AD05-249256B430BC}" dt="2021-08-30T07:47:04.526" v="1803" actId="2711"/>
          <ac:spMkLst>
            <pc:docMk/>
            <pc:sldMk cId="891337222" sldId="292"/>
            <ac:spMk id="2" creationId="{8995C2EC-C823-417E-9854-5DC7A3576BD6}"/>
          </ac:spMkLst>
        </pc:spChg>
        <pc:spChg chg="mod">
          <ac:chgData name="Apelman, Inga-Lisa" userId="a48ee354-1745-40a3-86c2-de2c96a1f741" providerId="ADAL" clId="{0F1E8D43-64CE-468A-AD05-249256B430BC}" dt="2021-08-30T07:46:56.500" v="1802" actId="255"/>
          <ac:spMkLst>
            <pc:docMk/>
            <pc:sldMk cId="891337222" sldId="292"/>
            <ac:spMk id="3" creationId="{36030B02-E66A-47D6-A957-91B47C2EEDA6}"/>
          </ac:spMkLst>
        </pc:spChg>
        <pc:spChg chg="add mod">
          <ac:chgData name="Apelman, Inga-Lisa" userId="a48ee354-1745-40a3-86c2-de2c96a1f741" providerId="ADAL" clId="{0F1E8D43-64CE-468A-AD05-249256B430BC}" dt="2021-08-30T07:47:17.200" v="1806" actId="6549"/>
          <ac:spMkLst>
            <pc:docMk/>
            <pc:sldMk cId="891337222" sldId="292"/>
            <ac:spMk id="5" creationId="{46E42C82-B0AC-4C44-824F-83BECAA9A788}"/>
          </ac:spMkLst>
        </pc:spChg>
      </pc:sldChg>
      <pc:sldChg chg="addSp modSp new">
        <pc:chgData name="Apelman, Inga-Lisa" userId="a48ee354-1745-40a3-86c2-de2c96a1f741" providerId="ADAL" clId="{0F1E8D43-64CE-468A-AD05-249256B430BC}" dt="2021-08-30T07:37:15.238" v="1324"/>
        <pc:sldMkLst>
          <pc:docMk/>
          <pc:sldMk cId="1528963081" sldId="293"/>
        </pc:sldMkLst>
        <pc:spChg chg="add mod">
          <ac:chgData name="Apelman, Inga-Lisa" userId="a48ee354-1745-40a3-86c2-de2c96a1f741" providerId="ADAL" clId="{0F1E8D43-64CE-468A-AD05-249256B430BC}" dt="2021-08-30T07:37:15.238" v="1324"/>
          <ac:spMkLst>
            <pc:docMk/>
            <pc:sldMk cId="1528963081" sldId="293"/>
            <ac:spMk id="2" creationId="{409C5042-09A8-4EC7-9202-875363FB91B4}"/>
          </ac:spMkLst>
        </pc:spChg>
        <pc:spChg chg="add mod">
          <ac:chgData name="Apelman, Inga-Lisa" userId="a48ee354-1745-40a3-86c2-de2c96a1f741" providerId="ADAL" clId="{0F1E8D43-64CE-468A-AD05-249256B430BC}" dt="2021-08-30T07:37:15.238" v="1324"/>
          <ac:spMkLst>
            <pc:docMk/>
            <pc:sldMk cId="1528963081" sldId="293"/>
            <ac:spMk id="3" creationId="{E0B9A1B0-A466-4D4F-9EBE-5DD8C380929D}"/>
          </ac:spMkLst>
        </pc:spChg>
        <pc:spChg chg="add mod">
          <ac:chgData name="Apelman, Inga-Lisa" userId="a48ee354-1745-40a3-86c2-de2c96a1f741" providerId="ADAL" clId="{0F1E8D43-64CE-468A-AD05-249256B430BC}" dt="2021-08-30T07:37:15.238" v="1324"/>
          <ac:spMkLst>
            <pc:docMk/>
            <pc:sldMk cId="1528963081" sldId="293"/>
            <ac:spMk id="5" creationId="{3BA1C579-08F5-4E86-8D5C-298DD4E4E866}"/>
          </ac:spMkLst>
        </pc:spChg>
        <pc:spChg chg="add mod">
          <ac:chgData name="Apelman, Inga-Lisa" userId="a48ee354-1745-40a3-86c2-de2c96a1f741" providerId="ADAL" clId="{0F1E8D43-64CE-468A-AD05-249256B430BC}" dt="2021-08-30T07:37:15.238" v="1324"/>
          <ac:spMkLst>
            <pc:docMk/>
            <pc:sldMk cId="1528963081" sldId="293"/>
            <ac:spMk id="6" creationId="{64B3D4B7-53DF-4420-B0AA-7A452FCC6C00}"/>
          </ac:spMkLst>
        </pc:spChg>
        <pc:spChg chg="add mod">
          <ac:chgData name="Apelman, Inga-Lisa" userId="a48ee354-1745-40a3-86c2-de2c96a1f741" providerId="ADAL" clId="{0F1E8D43-64CE-468A-AD05-249256B430BC}" dt="2021-08-30T07:37:15.238" v="1324"/>
          <ac:spMkLst>
            <pc:docMk/>
            <pc:sldMk cId="1528963081" sldId="293"/>
            <ac:spMk id="7" creationId="{4D877587-3B5A-4F63-BD38-CA6FB2B69861}"/>
          </ac:spMkLst>
        </pc:spChg>
        <pc:graphicFrameChg chg="add mod">
          <ac:chgData name="Apelman, Inga-Lisa" userId="a48ee354-1745-40a3-86c2-de2c96a1f741" providerId="ADAL" clId="{0F1E8D43-64CE-468A-AD05-249256B430BC}" dt="2021-08-30T07:37:15.238" v="1324"/>
          <ac:graphicFrameMkLst>
            <pc:docMk/>
            <pc:sldMk cId="1528963081" sldId="293"/>
            <ac:graphicFrameMk id="4" creationId="{472C0BEA-A78A-4A96-AB31-1EE428C48686}"/>
          </ac:graphicFrameMkLst>
        </pc:graphicFrameChg>
      </pc:sldChg>
      <pc:sldChg chg="addSp modSp new">
        <pc:chgData name="Apelman, Inga-Lisa" userId="a48ee354-1745-40a3-86c2-de2c96a1f741" providerId="ADAL" clId="{0F1E8D43-64CE-468A-AD05-249256B430BC}" dt="2021-08-30T07:37:37.889" v="1327"/>
        <pc:sldMkLst>
          <pc:docMk/>
          <pc:sldMk cId="602554735" sldId="294"/>
        </pc:sldMkLst>
        <pc:spChg chg="add mod">
          <ac:chgData name="Apelman, Inga-Lisa" userId="a48ee354-1745-40a3-86c2-de2c96a1f741" providerId="ADAL" clId="{0F1E8D43-64CE-468A-AD05-249256B430BC}" dt="2021-08-30T07:37:37.889" v="1327"/>
          <ac:spMkLst>
            <pc:docMk/>
            <pc:sldMk cId="602554735" sldId="294"/>
            <ac:spMk id="2" creationId="{52E58427-8EB0-4E93-BA3B-B572B9D8157A}"/>
          </ac:spMkLst>
        </pc:spChg>
        <pc:spChg chg="add mod">
          <ac:chgData name="Apelman, Inga-Lisa" userId="a48ee354-1745-40a3-86c2-de2c96a1f741" providerId="ADAL" clId="{0F1E8D43-64CE-468A-AD05-249256B430BC}" dt="2021-08-30T07:37:37.889" v="1327"/>
          <ac:spMkLst>
            <pc:docMk/>
            <pc:sldMk cId="602554735" sldId="294"/>
            <ac:spMk id="3" creationId="{42F06460-84DC-46F4-84F8-CF8EC66FE940}"/>
          </ac:spMkLst>
        </pc:spChg>
        <pc:spChg chg="add mod">
          <ac:chgData name="Apelman, Inga-Lisa" userId="a48ee354-1745-40a3-86c2-de2c96a1f741" providerId="ADAL" clId="{0F1E8D43-64CE-468A-AD05-249256B430BC}" dt="2021-08-30T07:37:37.889" v="1327"/>
          <ac:spMkLst>
            <pc:docMk/>
            <pc:sldMk cId="602554735" sldId="294"/>
            <ac:spMk id="4" creationId="{732D6C1C-39AB-438D-B785-FE1F3F4A80FD}"/>
          </ac:spMkLst>
        </pc:spChg>
        <pc:spChg chg="add mod">
          <ac:chgData name="Apelman, Inga-Lisa" userId="a48ee354-1745-40a3-86c2-de2c96a1f741" providerId="ADAL" clId="{0F1E8D43-64CE-468A-AD05-249256B430BC}" dt="2021-08-30T07:37:37.889" v="1327"/>
          <ac:spMkLst>
            <pc:docMk/>
            <pc:sldMk cId="602554735" sldId="294"/>
            <ac:spMk id="5" creationId="{9FF8EE14-FA99-42EC-A7FD-A1B8B2A4CAE5}"/>
          </ac:spMkLst>
        </pc:spChg>
        <pc:spChg chg="add mod">
          <ac:chgData name="Apelman, Inga-Lisa" userId="a48ee354-1745-40a3-86c2-de2c96a1f741" providerId="ADAL" clId="{0F1E8D43-64CE-468A-AD05-249256B430BC}" dt="2021-08-30T07:37:37.889" v="1327"/>
          <ac:spMkLst>
            <pc:docMk/>
            <pc:sldMk cId="602554735" sldId="294"/>
            <ac:spMk id="6" creationId="{50185829-57DB-48F3-822E-6B0777C7A950}"/>
          </ac:spMkLst>
        </pc:spChg>
        <pc:spChg chg="add mod">
          <ac:chgData name="Apelman, Inga-Lisa" userId="a48ee354-1745-40a3-86c2-de2c96a1f741" providerId="ADAL" clId="{0F1E8D43-64CE-468A-AD05-249256B430BC}" dt="2021-08-30T07:37:37.889" v="1327"/>
          <ac:spMkLst>
            <pc:docMk/>
            <pc:sldMk cId="602554735" sldId="294"/>
            <ac:spMk id="7" creationId="{819C8CD1-514A-410E-BB3E-C478E64ADAB8}"/>
          </ac:spMkLst>
        </pc:spChg>
        <pc:spChg chg="add mod">
          <ac:chgData name="Apelman, Inga-Lisa" userId="a48ee354-1745-40a3-86c2-de2c96a1f741" providerId="ADAL" clId="{0F1E8D43-64CE-468A-AD05-249256B430BC}" dt="2021-08-30T07:37:37.889" v="1327"/>
          <ac:spMkLst>
            <pc:docMk/>
            <pc:sldMk cId="602554735" sldId="294"/>
            <ac:spMk id="9" creationId="{ED6972AA-6448-418E-B892-E0AF52F3FB3C}"/>
          </ac:spMkLst>
        </pc:spChg>
        <pc:graphicFrameChg chg="add mod">
          <ac:chgData name="Apelman, Inga-Lisa" userId="a48ee354-1745-40a3-86c2-de2c96a1f741" providerId="ADAL" clId="{0F1E8D43-64CE-468A-AD05-249256B430BC}" dt="2021-08-30T07:37:37.889" v="1327"/>
          <ac:graphicFrameMkLst>
            <pc:docMk/>
            <pc:sldMk cId="602554735" sldId="294"/>
            <ac:graphicFrameMk id="8" creationId="{59670343-1029-44C5-AA5A-DA6AC7B31A7D}"/>
          </ac:graphicFrameMkLst>
        </pc:graphicFrameChg>
      </pc:sldChg>
      <pc:sldChg chg="addSp modSp new">
        <pc:chgData name="Apelman, Inga-Lisa" userId="a48ee354-1745-40a3-86c2-de2c96a1f741" providerId="ADAL" clId="{0F1E8D43-64CE-468A-AD05-249256B430BC}" dt="2021-08-30T07:38:02.165" v="1330"/>
        <pc:sldMkLst>
          <pc:docMk/>
          <pc:sldMk cId="2829168695" sldId="295"/>
        </pc:sldMkLst>
        <pc:spChg chg="add mod">
          <ac:chgData name="Apelman, Inga-Lisa" userId="a48ee354-1745-40a3-86c2-de2c96a1f741" providerId="ADAL" clId="{0F1E8D43-64CE-468A-AD05-249256B430BC}" dt="2021-08-30T07:38:02.165" v="1330"/>
          <ac:spMkLst>
            <pc:docMk/>
            <pc:sldMk cId="2829168695" sldId="295"/>
            <ac:spMk id="2" creationId="{1E239CF6-A7B7-4BD0-A79B-09FD015F7FF0}"/>
          </ac:spMkLst>
        </pc:spChg>
        <pc:spChg chg="add mod">
          <ac:chgData name="Apelman, Inga-Lisa" userId="a48ee354-1745-40a3-86c2-de2c96a1f741" providerId="ADAL" clId="{0F1E8D43-64CE-468A-AD05-249256B430BC}" dt="2021-08-30T07:38:02.165" v="1330"/>
          <ac:spMkLst>
            <pc:docMk/>
            <pc:sldMk cId="2829168695" sldId="295"/>
            <ac:spMk id="3" creationId="{D38F194A-B330-41EF-854A-982FC8252FD6}"/>
          </ac:spMkLst>
        </pc:spChg>
        <pc:spChg chg="add mod">
          <ac:chgData name="Apelman, Inga-Lisa" userId="a48ee354-1745-40a3-86c2-de2c96a1f741" providerId="ADAL" clId="{0F1E8D43-64CE-468A-AD05-249256B430BC}" dt="2021-08-30T07:38:02.165" v="1330"/>
          <ac:spMkLst>
            <pc:docMk/>
            <pc:sldMk cId="2829168695" sldId="295"/>
            <ac:spMk id="4" creationId="{27735656-3036-4A2D-BEB4-E12C1C411A7F}"/>
          </ac:spMkLst>
        </pc:spChg>
        <pc:spChg chg="add mod">
          <ac:chgData name="Apelman, Inga-Lisa" userId="a48ee354-1745-40a3-86c2-de2c96a1f741" providerId="ADAL" clId="{0F1E8D43-64CE-468A-AD05-249256B430BC}" dt="2021-08-30T07:38:02.165" v="1330"/>
          <ac:spMkLst>
            <pc:docMk/>
            <pc:sldMk cId="2829168695" sldId="295"/>
            <ac:spMk id="5" creationId="{63C86F32-D275-4815-BF67-B2AE1C3C34E3}"/>
          </ac:spMkLst>
        </pc:spChg>
        <pc:spChg chg="add mod">
          <ac:chgData name="Apelman, Inga-Lisa" userId="a48ee354-1745-40a3-86c2-de2c96a1f741" providerId="ADAL" clId="{0F1E8D43-64CE-468A-AD05-249256B430BC}" dt="2021-08-30T07:38:02.165" v="1330"/>
          <ac:spMkLst>
            <pc:docMk/>
            <pc:sldMk cId="2829168695" sldId="295"/>
            <ac:spMk id="6" creationId="{8B92E58E-9446-4243-BCFB-912295BD662F}"/>
          </ac:spMkLst>
        </pc:spChg>
        <pc:spChg chg="add mod">
          <ac:chgData name="Apelman, Inga-Lisa" userId="a48ee354-1745-40a3-86c2-de2c96a1f741" providerId="ADAL" clId="{0F1E8D43-64CE-468A-AD05-249256B430BC}" dt="2021-08-30T07:38:02.165" v="1330"/>
          <ac:spMkLst>
            <pc:docMk/>
            <pc:sldMk cId="2829168695" sldId="295"/>
            <ac:spMk id="8" creationId="{CF66080C-C469-47BC-9170-1745BA1A3A4E}"/>
          </ac:spMkLst>
        </pc:spChg>
        <pc:spChg chg="add mod">
          <ac:chgData name="Apelman, Inga-Lisa" userId="a48ee354-1745-40a3-86c2-de2c96a1f741" providerId="ADAL" clId="{0F1E8D43-64CE-468A-AD05-249256B430BC}" dt="2021-08-30T07:38:02.165" v="1330"/>
          <ac:spMkLst>
            <pc:docMk/>
            <pc:sldMk cId="2829168695" sldId="295"/>
            <ac:spMk id="9" creationId="{B0FC6B13-EA6B-4BA4-A301-72BA6FEEA161}"/>
          </ac:spMkLst>
        </pc:spChg>
        <pc:graphicFrameChg chg="add mod">
          <ac:chgData name="Apelman, Inga-Lisa" userId="a48ee354-1745-40a3-86c2-de2c96a1f741" providerId="ADAL" clId="{0F1E8D43-64CE-468A-AD05-249256B430BC}" dt="2021-08-30T07:38:02.165" v="1330"/>
          <ac:graphicFrameMkLst>
            <pc:docMk/>
            <pc:sldMk cId="2829168695" sldId="295"/>
            <ac:graphicFrameMk id="7" creationId="{316A916B-4661-456D-902F-D876AF6125C3}"/>
          </ac:graphicFrameMkLst>
        </pc:graphicFrameChg>
      </pc:sldChg>
      <pc:sldChg chg="new del">
        <pc:chgData name="Apelman, Inga-Lisa" userId="a48ee354-1745-40a3-86c2-de2c96a1f741" providerId="ADAL" clId="{0F1E8D43-64CE-468A-AD05-249256B430BC}" dt="2021-08-30T07:38:34.498" v="1333" actId="680"/>
        <pc:sldMkLst>
          <pc:docMk/>
          <pc:sldMk cId="2258717032" sldId="296"/>
        </pc:sldMkLst>
      </pc:sldChg>
      <pc:sldChg chg="modSp new mod">
        <pc:chgData name="Apelman, Inga-Lisa" userId="a48ee354-1745-40a3-86c2-de2c96a1f741" providerId="ADAL" clId="{0F1E8D43-64CE-468A-AD05-249256B430BC}" dt="2021-08-30T07:42:35.763" v="1771" actId="20577"/>
        <pc:sldMkLst>
          <pc:docMk/>
          <pc:sldMk cId="3978493965" sldId="296"/>
        </pc:sldMkLst>
        <pc:spChg chg="mod">
          <ac:chgData name="Apelman, Inga-Lisa" userId="a48ee354-1745-40a3-86c2-de2c96a1f741" providerId="ADAL" clId="{0F1E8D43-64CE-468A-AD05-249256B430BC}" dt="2021-08-30T07:38:52.313" v="1360" actId="20577"/>
          <ac:spMkLst>
            <pc:docMk/>
            <pc:sldMk cId="3978493965" sldId="296"/>
            <ac:spMk id="2" creationId="{6083944D-CE05-45B5-BB3B-878A35994E04}"/>
          </ac:spMkLst>
        </pc:spChg>
        <pc:spChg chg="mod">
          <ac:chgData name="Apelman, Inga-Lisa" userId="a48ee354-1745-40a3-86c2-de2c96a1f741" providerId="ADAL" clId="{0F1E8D43-64CE-468A-AD05-249256B430BC}" dt="2021-08-30T07:42:35.763" v="1771" actId="20577"/>
          <ac:spMkLst>
            <pc:docMk/>
            <pc:sldMk cId="3978493965" sldId="296"/>
            <ac:spMk id="3" creationId="{DB16C097-3820-456C-A0A5-3873FF5648D6}"/>
          </ac:spMkLst>
        </pc:spChg>
      </pc:sldChg>
      <pc:sldChg chg="new del">
        <pc:chgData name="Apelman, Inga-Lisa" userId="a48ee354-1745-40a3-86c2-de2c96a1f741" providerId="ADAL" clId="{0F1E8D43-64CE-468A-AD05-249256B430BC}" dt="2021-08-30T07:42:41.655" v="1772" actId="47"/>
        <pc:sldMkLst>
          <pc:docMk/>
          <pc:sldMk cId="2923598371" sldId="29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2021-08-30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6036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00" b="0" i="0">
                <a:solidFill>
                  <a:srgbClr val="4F6E17"/>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5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8/30/2021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5976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28" r:id="rId2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891185"/>
            <a:ext cx="7315200" cy="501594"/>
          </a:xfrm>
        </p:spPr>
        <p:txBody>
          <a:bodyPr>
            <a:normAutofit fontScale="90000"/>
          </a:bodyPr>
          <a:lstStyle/>
          <a:p>
            <a:r>
              <a:rPr lang="sv-SE" dirty="0"/>
              <a:t>Förutsättningar för nya beteenden</a:t>
            </a:r>
          </a:p>
        </p:txBody>
      </p:sp>
      <p:sp>
        <p:nvSpPr>
          <p:cNvPr id="3" name="Underrubrik 2"/>
          <p:cNvSpPr>
            <a:spLocks noGrp="1"/>
          </p:cNvSpPr>
          <p:nvPr>
            <p:ph type="subTitle" idx="1"/>
          </p:nvPr>
        </p:nvSpPr>
        <p:spPr>
          <a:xfrm>
            <a:off x="304804" y="4503112"/>
            <a:ext cx="5568946" cy="209725"/>
          </a:xfrm>
        </p:spPr>
        <p:txBody>
          <a:bodyPr/>
          <a:lstStyle/>
          <a:p>
            <a:r>
              <a:rPr lang="sv-SE" dirty="0"/>
              <a:t>Ett verktyg i Region Blekinges förbättringsmetodik med inspiration från Centrum för epidemiologi och samhällsmedicin, Region Stockholm</a:t>
            </a:r>
          </a:p>
          <a:p>
            <a:endParaRPr lang="sv-SE" dirty="0"/>
          </a:p>
        </p:txBody>
      </p:sp>
    </p:spTree>
    <p:extLst>
      <p:ext uri="{BB962C8B-B14F-4D97-AF65-F5344CB8AC3E}">
        <p14:creationId xmlns:p14="http://schemas.microsoft.com/office/powerpoint/2010/main" val="222090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207591" y="1567710"/>
            <a:ext cx="6728818" cy="655468"/>
          </a:xfrm>
          <a:prstGeom prst="rect">
            <a:avLst/>
          </a:prstGeom>
        </p:spPr>
        <p:txBody>
          <a:bodyPr vert="horz" wrap="square" lIns="0" tIns="9049" rIns="0" bIns="0" rtlCol="0">
            <a:spAutoFit/>
          </a:bodyPr>
          <a:lstStyle/>
          <a:p>
            <a:pPr marL="9525">
              <a:lnSpc>
                <a:spcPct val="100000"/>
              </a:lnSpc>
              <a:spcBef>
                <a:spcPts val="71"/>
              </a:spcBef>
            </a:pPr>
            <a:r>
              <a:rPr lang="sv-SE" sz="2100" b="1" spc="-4" dirty="0">
                <a:solidFill>
                  <a:schemeClr val="tx1"/>
                </a:solidFill>
              </a:rPr>
              <a:t>Några olika strategier för att stärka möjligheter för beteendeförändring</a:t>
            </a:r>
            <a:endParaRPr sz="2100" dirty="0">
              <a:solidFill>
                <a:schemeClr val="tx1"/>
              </a:solidFill>
            </a:endParaRPr>
          </a:p>
        </p:txBody>
      </p:sp>
      <p:sp>
        <p:nvSpPr>
          <p:cNvPr id="16" name="object 16"/>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solidFill>
            <a:srgbClr val="FFFFFF"/>
          </a:solidFill>
        </p:spPr>
        <p:txBody>
          <a:bodyPr wrap="square" lIns="0" tIns="0" rIns="0" bIns="0" rtlCol="0"/>
          <a:lstStyle/>
          <a:p>
            <a:endParaRPr sz="135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409C5042-09A8-4EC7-9202-875363FB91B4}"/>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solidFill>
            <a:srgbClr val="FFFFFF"/>
          </a:solidFill>
        </p:spPr>
        <p:txBody>
          <a:bodyPr wrap="square" lIns="0" tIns="0" rIns="0" bIns="0" rtlCol="0"/>
          <a:lstStyle/>
          <a:p>
            <a:endParaRPr sz="1350"/>
          </a:p>
        </p:txBody>
      </p:sp>
      <p:sp>
        <p:nvSpPr>
          <p:cNvPr id="3" name="object 17">
            <a:extLst>
              <a:ext uri="{FF2B5EF4-FFF2-40B4-BE49-F238E27FC236}">
                <a16:creationId xmlns:a16="http://schemas.microsoft.com/office/drawing/2014/main" id="{E0B9A1B0-A466-4D4F-9EBE-5DD8C380929D}"/>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ln w="25908">
            <a:solidFill>
              <a:srgbClr val="FFFFFF"/>
            </a:solidFill>
          </a:ln>
        </p:spPr>
        <p:txBody>
          <a:bodyPr wrap="square" lIns="0" tIns="0" rIns="0" bIns="0" rtlCol="0"/>
          <a:lstStyle/>
          <a:p>
            <a:endParaRPr sz="1350"/>
          </a:p>
        </p:txBody>
      </p:sp>
      <p:graphicFrame>
        <p:nvGraphicFramePr>
          <p:cNvPr id="4" name="Tabell 3">
            <a:extLst>
              <a:ext uri="{FF2B5EF4-FFF2-40B4-BE49-F238E27FC236}">
                <a16:creationId xmlns:a16="http://schemas.microsoft.com/office/drawing/2014/main" id="{472C0BEA-A78A-4A96-AB31-1EE428C48686}"/>
              </a:ext>
            </a:extLst>
          </p:cNvPr>
          <p:cNvGraphicFramePr>
            <a:graphicFrameLocks noGrp="1"/>
          </p:cNvGraphicFramePr>
          <p:nvPr>
            <p:extLst>
              <p:ext uri="{D42A27DB-BD31-4B8C-83A1-F6EECF244321}">
                <p14:modId xmlns:p14="http://schemas.microsoft.com/office/powerpoint/2010/main" val="964652746"/>
              </p:ext>
            </p:extLst>
          </p:nvPr>
        </p:nvGraphicFramePr>
        <p:xfrm>
          <a:off x="498475" y="443724"/>
          <a:ext cx="8147049" cy="3901440"/>
        </p:xfrm>
        <a:graphic>
          <a:graphicData uri="http://schemas.openxmlformats.org/drawingml/2006/table">
            <a:tbl>
              <a:tblPr firstRow="1" bandRow="1">
                <a:tableStyleId>{5C22544A-7EE6-4342-B048-85BDC9FD1C3A}</a:tableStyleId>
              </a:tblPr>
              <a:tblGrid>
                <a:gridCol w="2715683">
                  <a:extLst>
                    <a:ext uri="{9D8B030D-6E8A-4147-A177-3AD203B41FA5}">
                      <a16:colId xmlns:a16="http://schemas.microsoft.com/office/drawing/2014/main" val="946447172"/>
                    </a:ext>
                  </a:extLst>
                </a:gridCol>
                <a:gridCol w="2715683">
                  <a:extLst>
                    <a:ext uri="{9D8B030D-6E8A-4147-A177-3AD203B41FA5}">
                      <a16:colId xmlns:a16="http://schemas.microsoft.com/office/drawing/2014/main" val="2502362355"/>
                    </a:ext>
                  </a:extLst>
                </a:gridCol>
                <a:gridCol w="2715683">
                  <a:extLst>
                    <a:ext uri="{9D8B030D-6E8A-4147-A177-3AD203B41FA5}">
                      <a16:colId xmlns:a16="http://schemas.microsoft.com/office/drawing/2014/main" val="1329707848"/>
                    </a:ext>
                  </a:extLst>
                </a:gridCol>
              </a:tblGrid>
              <a:tr h="256121">
                <a:tc>
                  <a:txBody>
                    <a:bodyPr/>
                    <a:lstStyle/>
                    <a:p>
                      <a:r>
                        <a:rPr lang="sv-SE" dirty="0">
                          <a:solidFill>
                            <a:schemeClr val="tx1"/>
                          </a:solidFill>
                        </a:rPr>
                        <a:t>Behov inom</a:t>
                      </a:r>
                    </a:p>
                  </a:txBody>
                  <a:tcPr>
                    <a:lnB w="12700" cap="flat" cmpd="sng" algn="ctr">
                      <a:noFill/>
                      <a:prstDash val="solid"/>
                      <a:round/>
                      <a:headEnd type="none" w="med" len="med"/>
                      <a:tailEnd type="none" w="med" len="med"/>
                    </a:lnB>
                    <a:noFill/>
                  </a:tcPr>
                </a:tc>
                <a:tc>
                  <a:txBody>
                    <a:bodyPr/>
                    <a:lstStyle/>
                    <a:p>
                      <a:r>
                        <a:rPr lang="sv-SE" dirty="0">
                          <a:solidFill>
                            <a:schemeClr val="tx1"/>
                          </a:solidFill>
                        </a:rPr>
                        <a:t>Strategi för att möjliggöra beteende</a:t>
                      </a:r>
                    </a:p>
                  </a:txBody>
                  <a:tcPr>
                    <a:noFill/>
                  </a:tcPr>
                </a:tc>
                <a:tc>
                  <a:txBody>
                    <a:bodyPr/>
                    <a:lstStyle/>
                    <a:p>
                      <a:r>
                        <a:rPr lang="sv-SE" dirty="0">
                          <a:solidFill>
                            <a:schemeClr val="tx1"/>
                          </a:solidFill>
                        </a:rPr>
                        <a:t>Fungerar bäst när ett beteende ska</a:t>
                      </a:r>
                    </a:p>
                  </a:txBody>
                  <a:tcPr>
                    <a:noFill/>
                  </a:tcPr>
                </a:tc>
                <a:extLst>
                  <a:ext uri="{0D108BD9-81ED-4DB2-BD59-A6C34878D82A}">
                    <a16:rowId xmlns:a16="http://schemas.microsoft.com/office/drawing/2014/main" val="35949784"/>
                  </a:ext>
                </a:extLst>
              </a:tr>
              <a:tr h="256121">
                <a:tc rowSpan="10">
                  <a:txBody>
                    <a:bodyPr/>
                    <a:lstStyle/>
                    <a:p>
                      <a:r>
                        <a:rPr lang="sv-SE" sz="1800" b="1" dirty="0">
                          <a:solidFill>
                            <a:schemeClr val="bg1"/>
                          </a:solidFill>
                        </a:rPr>
                        <a:t>Kompetens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c>
                  <a:txBody>
                    <a:bodyPr/>
                    <a:lstStyle/>
                    <a:p>
                      <a:r>
                        <a:rPr lang="sv-SE" sz="1400" dirty="0"/>
                        <a:t>Informationsspridning</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1055437583"/>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Instruktion om hur målbeteendet utförs</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2132114899"/>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Demonstration</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3529001482"/>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solidFill>
                            <a:schemeClr val="tx1"/>
                          </a:solidFill>
                        </a:rPr>
                        <a:t>Övning</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340996382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Börja enkelt</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1">
                        <a:lumMod val="40000"/>
                        <a:lumOff val="60000"/>
                      </a:schemeClr>
                    </a:solidFill>
                  </a:tcPr>
                </a:tc>
                <a:extLst>
                  <a:ext uri="{0D108BD9-81ED-4DB2-BD59-A6C34878D82A}">
                    <a16:rowId xmlns:a16="http://schemas.microsoft.com/office/drawing/2014/main" val="68809451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Utvärdera sig själv</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1">
                        <a:lumMod val="40000"/>
                        <a:lumOff val="60000"/>
                      </a:schemeClr>
                    </a:solidFill>
                  </a:tcPr>
                </a:tc>
                <a:extLst>
                  <a:ext uri="{0D108BD9-81ED-4DB2-BD59-A6C34878D82A}">
                    <a16:rowId xmlns:a16="http://schemas.microsoft.com/office/drawing/2014/main" val="91192975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Någon annan utvärderar</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1">
                        <a:lumMod val="40000"/>
                        <a:lumOff val="60000"/>
                      </a:schemeClr>
                    </a:solidFill>
                  </a:tcPr>
                </a:tc>
                <a:extLst>
                  <a:ext uri="{0D108BD9-81ED-4DB2-BD59-A6C34878D82A}">
                    <a16:rowId xmlns:a16="http://schemas.microsoft.com/office/drawing/2014/main" val="3075952358"/>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Införa hjälpmedel</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1">
                        <a:lumMod val="40000"/>
                        <a:lumOff val="60000"/>
                      </a:schemeClr>
                    </a:solidFill>
                  </a:tcPr>
                </a:tc>
                <a:extLst>
                  <a:ext uri="{0D108BD9-81ED-4DB2-BD59-A6C34878D82A}">
                    <a16:rowId xmlns:a16="http://schemas.microsoft.com/office/drawing/2014/main" val="4101943119"/>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Skapa handlingsplan</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1777228787"/>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Förändra den fysiska miljön</a:t>
                      </a:r>
                    </a:p>
                  </a:txBody>
                  <a:tcPr>
                    <a:lnL w="12700" cap="flat" cmpd="sng" algn="ctr">
                      <a:noFill/>
                      <a:prstDash val="solid"/>
                      <a:round/>
                      <a:headEnd type="none" w="med" len="med"/>
                      <a:tailEnd type="none" w="med" len="med"/>
                    </a:lnL>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1">
                        <a:lumMod val="40000"/>
                        <a:lumOff val="60000"/>
                      </a:schemeClr>
                    </a:solidFill>
                  </a:tcPr>
                </a:tc>
                <a:extLst>
                  <a:ext uri="{0D108BD9-81ED-4DB2-BD59-A6C34878D82A}">
                    <a16:rowId xmlns:a16="http://schemas.microsoft.com/office/drawing/2014/main" val="3572982960"/>
                  </a:ext>
                </a:extLst>
              </a:tr>
            </a:tbl>
          </a:graphicData>
        </a:graphic>
      </p:graphicFrame>
      <p:sp>
        <p:nvSpPr>
          <p:cNvPr id="5" name="object 13">
            <a:extLst>
              <a:ext uri="{FF2B5EF4-FFF2-40B4-BE49-F238E27FC236}">
                <a16:creationId xmlns:a16="http://schemas.microsoft.com/office/drawing/2014/main" id="{3BA1C579-08F5-4E86-8D5C-298DD4E4E866}"/>
              </a:ext>
            </a:extLst>
          </p:cNvPr>
          <p:cNvSpPr/>
          <p:nvPr/>
        </p:nvSpPr>
        <p:spPr>
          <a:xfrm>
            <a:off x="7706717" y="1546194"/>
            <a:ext cx="361950" cy="58579"/>
          </a:xfrm>
          <a:custGeom>
            <a:avLst/>
            <a:gdLst/>
            <a:ahLst/>
            <a:cxnLst/>
            <a:rect l="l" t="t" r="r" b="b"/>
            <a:pathLst>
              <a:path w="482600" h="78104">
                <a:moveTo>
                  <a:pt x="77723" y="0"/>
                </a:moveTo>
                <a:lnTo>
                  <a:pt x="0" y="38861"/>
                </a:lnTo>
                <a:lnTo>
                  <a:pt x="77723" y="77723"/>
                </a:lnTo>
                <a:lnTo>
                  <a:pt x="77723" y="51815"/>
                </a:lnTo>
                <a:lnTo>
                  <a:pt x="64769" y="51815"/>
                </a:lnTo>
                <a:lnTo>
                  <a:pt x="64769" y="25907"/>
                </a:lnTo>
                <a:lnTo>
                  <a:pt x="77723" y="25907"/>
                </a:lnTo>
                <a:lnTo>
                  <a:pt x="77723" y="0"/>
                </a:lnTo>
                <a:close/>
              </a:path>
              <a:path w="482600" h="78104">
                <a:moveTo>
                  <a:pt x="77723" y="25907"/>
                </a:moveTo>
                <a:lnTo>
                  <a:pt x="64769" y="25907"/>
                </a:lnTo>
                <a:lnTo>
                  <a:pt x="64769" y="51815"/>
                </a:lnTo>
                <a:lnTo>
                  <a:pt x="77723" y="51815"/>
                </a:lnTo>
                <a:lnTo>
                  <a:pt x="77723" y="25907"/>
                </a:lnTo>
                <a:close/>
              </a:path>
              <a:path w="482600" h="78104">
                <a:moveTo>
                  <a:pt x="482345" y="25907"/>
                </a:moveTo>
                <a:lnTo>
                  <a:pt x="77723" y="25907"/>
                </a:lnTo>
                <a:lnTo>
                  <a:pt x="77723" y="51815"/>
                </a:lnTo>
                <a:lnTo>
                  <a:pt x="482345" y="51815"/>
                </a:lnTo>
                <a:lnTo>
                  <a:pt x="482345" y="25907"/>
                </a:lnTo>
                <a:close/>
              </a:path>
            </a:pathLst>
          </a:custGeom>
          <a:solidFill>
            <a:srgbClr val="FF0000"/>
          </a:solidFill>
        </p:spPr>
        <p:txBody>
          <a:bodyPr wrap="square" lIns="0" tIns="0" rIns="0" bIns="0" rtlCol="0"/>
          <a:lstStyle/>
          <a:p>
            <a:endParaRPr sz="1350"/>
          </a:p>
        </p:txBody>
      </p:sp>
      <p:sp>
        <p:nvSpPr>
          <p:cNvPr id="6" name="object 13">
            <a:extLst>
              <a:ext uri="{FF2B5EF4-FFF2-40B4-BE49-F238E27FC236}">
                <a16:creationId xmlns:a16="http://schemas.microsoft.com/office/drawing/2014/main" id="{64B3D4B7-53DF-4420-B0AA-7A452FCC6C00}"/>
              </a:ext>
            </a:extLst>
          </p:cNvPr>
          <p:cNvSpPr/>
          <p:nvPr/>
        </p:nvSpPr>
        <p:spPr>
          <a:xfrm>
            <a:off x="7720409" y="3857594"/>
            <a:ext cx="361950" cy="58579"/>
          </a:xfrm>
          <a:custGeom>
            <a:avLst/>
            <a:gdLst/>
            <a:ahLst/>
            <a:cxnLst/>
            <a:rect l="l" t="t" r="r" b="b"/>
            <a:pathLst>
              <a:path w="482600" h="78104">
                <a:moveTo>
                  <a:pt x="77723" y="0"/>
                </a:moveTo>
                <a:lnTo>
                  <a:pt x="0" y="38861"/>
                </a:lnTo>
                <a:lnTo>
                  <a:pt x="77723" y="77723"/>
                </a:lnTo>
                <a:lnTo>
                  <a:pt x="77723" y="51815"/>
                </a:lnTo>
                <a:lnTo>
                  <a:pt x="64769" y="51815"/>
                </a:lnTo>
                <a:lnTo>
                  <a:pt x="64769" y="25907"/>
                </a:lnTo>
                <a:lnTo>
                  <a:pt x="77723" y="25907"/>
                </a:lnTo>
                <a:lnTo>
                  <a:pt x="77723" y="0"/>
                </a:lnTo>
                <a:close/>
              </a:path>
              <a:path w="482600" h="78104">
                <a:moveTo>
                  <a:pt x="77723" y="25907"/>
                </a:moveTo>
                <a:lnTo>
                  <a:pt x="64769" y="25907"/>
                </a:lnTo>
                <a:lnTo>
                  <a:pt x="64769" y="51815"/>
                </a:lnTo>
                <a:lnTo>
                  <a:pt x="77723" y="51815"/>
                </a:lnTo>
                <a:lnTo>
                  <a:pt x="77723" y="25907"/>
                </a:lnTo>
                <a:close/>
              </a:path>
              <a:path w="482600" h="78104">
                <a:moveTo>
                  <a:pt x="482345" y="25907"/>
                </a:moveTo>
                <a:lnTo>
                  <a:pt x="77723" y="25907"/>
                </a:lnTo>
                <a:lnTo>
                  <a:pt x="77723" y="51815"/>
                </a:lnTo>
                <a:lnTo>
                  <a:pt x="482345" y="51815"/>
                </a:lnTo>
                <a:lnTo>
                  <a:pt x="482345" y="25907"/>
                </a:lnTo>
                <a:close/>
              </a:path>
            </a:pathLst>
          </a:custGeom>
          <a:solidFill>
            <a:srgbClr val="FF0000"/>
          </a:solidFill>
        </p:spPr>
        <p:txBody>
          <a:bodyPr wrap="square" lIns="0" tIns="0" rIns="0" bIns="0" rtlCol="0"/>
          <a:lstStyle/>
          <a:p>
            <a:endParaRPr sz="1350"/>
          </a:p>
        </p:txBody>
      </p:sp>
      <p:sp>
        <p:nvSpPr>
          <p:cNvPr id="7" name="object 13">
            <a:extLst>
              <a:ext uri="{FF2B5EF4-FFF2-40B4-BE49-F238E27FC236}">
                <a16:creationId xmlns:a16="http://schemas.microsoft.com/office/drawing/2014/main" id="{4D877587-3B5A-4F63-BD38-CA6FB2B69861}"/>
              </a:ext>
            </a:extLst>
          </p:cNvPr>
          <p:cNvSpPr/>
          <p:nvPr/>
        </p:nvSpPr>
        <p:spPr>
          <a:xfrm>
            <a:off x="7720409" y="2365154"/>
            <a:ext cx="361950" cy="58579"/>
          </a:xfrm>
          <a:custGeom>
            <a:avLst/>
            <a:gdLst/>
            <a:ahLst/>
            <a:cxnLst/>
            <a:rect l="l" t="t" r="r" b="b"/>
            <a:pathLst>
              <a:path w="482600" h="78104">
                <a:moveTo>
                  <a:pt x="77723" y="0"/>
                </a:moveTo>
                <a:lnTo>
                  <a:pt x="0" y="38861"/>
                </a:lnTo>
                <a:lnTo>
                  <a:pt x="77723" y="77723"/>
                </a:lnTo>
                <a:lnTo>
                  <a:pt x="77723" y="51815"/>
                </a:lnTo>
                <a:lnTo>
                  <a:pt x="64769" y="51815"/>
                </a:lnTo>
                <a:lnTo>
                  <a:pt x="64769" y="25907"/>
                </a:lnTo>
                <a:lnTo>
                  <a:pt x="77723" y="25907"/>
                </a:lnTo>
                <a:lnTo>
                  <a:pt x="77723" y="0"/>
                </a:lnTo>
                <a:close/>
              </a:path>
              <a:path w="482600" h="78104">
                <a:moveTo>
                  <a:pt x="77723" y="25907"/>
                </a:moveTo>
                <a:lnTo>
                  <a:pt x="64769" y="25907"/>
                </a:lnTo>
                <a:lnTo>
                  <a:pt x="64769" y="51815"/>
                </a:lnTo>
                <a:lnTo>
                  <a:pt x="77723" y="51815"/>
                </a:lnTo>
                <a:lnTo>
                  <a:pt x="77723" y="25907"/>
                </a:lnTo>
                <a:close/>
              </a:path>
              <a:path w="482600" h="78104">
                <a:moveTo>
                  <a:pt x="482345" y="25907"/>
                </a:moveTo>
                <a:lnTo>
                  <a:pt x="77723" y="25907"/>
                </a:lnTo>
                <a:lnTo>
                  <a:pt x="77723" y="51815"/>
                </a:lnTo>
                <a:lnTo>
                  <a:pt x="482345" y="51815"/>
                </a:lnTo>
                <a:lnTo>
                  <a:pt x="482345" y="25907"/>
                </a:lnTo>
                <a:close/>
              </a:path>
            </a:pathLst>
          </a:custGeom>
          <a:solidFill>
            <a:srgbClr val="FF0000"/>
          </a:solidFill>
        </p:spPr>
        <p:txBody>
          <a:bodyPr wrap="square" lIns="0" tIns="0" rIns="0" bIns="0" rtlCol="0"/>
          <a:lstStyle/>
          <a:p>
            <a:endParaRPr sz="1350"/>
          </a:p>
        </p:txBody>
      </p:sp>
    </p:spTree>
    <p:extLst>
      <p:ext uri="{BB962C8B-B14F-4D97-AF65-F5344CB8AC3E}">
        <p14:creationId xmlns:p14="http://schemas.microsoft.com/office/powerpoint/2010/main" val="1528963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52E58427-8EB0-4E93-BA3B-B572B9D8157A}"/>
              </a:ext>
            </a:extLst>
          </p:cNvPr>
          <p:cNvSpPr/>
          <p:nvPr/>
        </p:nvSpPr>
        <p:spPr>
          <a:xfrm>
            <a:off x="6766560" y="2226593"/>
            <a:ext cx="481222" cy="178374"/>
          </a:xfrm>
          <a:prstGeom prst="rect">
            <a:avLst/>
          </a:prstGeom>
          <a:blipFill>
            <a:blip r:embed="rId2" cstate="print"/>
            <a:stretch>
              <a:fillRect/>
            </a:stretch>
          </a:blipFill>
        </p:spPr>
        <p:txBody>
          <a:bodyPr wrap="square" lIns="0" tIns="0" rIns="0" bIns="0" rtlCol="0"/>
          <a:lstStyle/>
          <a:p>
            <a:endParaRPr sz="1350"/>
          </a:p>
        </p:txBody>
      </p:sp>
      <p:sp>
        <p:nvSpPr>
          <p:cNvPr id="3" name="object 11">
            <a:extLst>
              <a:ext uri="{FF2B5EF4-FFF2-40B4-BE49-F238E27FC236}">
                <a16:creationId xmlns:a16="http://schemas.microsoft.com/office/drawing/2014/main" id="{42F06460-84DC-46F4-84F8-CF8EC66FE940}"/>
              </a:ext>
            </a:extLst>
          </p:cNvPr>
          <p:cNvSpPr/>
          <p:nvPr/>
        </p:nvSpPr>
        <p:spPr>
          <a:xfrm>
            <a:off x="6857429" y="2273427"/>
            <a:ext cx="361950" cy="58579"/>
          </a:xfrm>
          <a:custGeom>
            <a:avLst/>
            <a:gdLst/>
            <a:ahLst/>
            <a:cxnLst/>
            <a:rect l="l" t="t" r="r" b="b"/>
            <a:pathLst>
              <a:path w="482600" h="78105">
                <a:moveTo>
                  <a:pt x="77723" y="0"/>
                </a:moveTo>
                <a:lnTo>
                  <a:pt x="0" y="38862"/>
                </a:lnTo>
                <a:lnTo>
                  <a:pt x="77723" y="77724"/>
                </a:lnTo>
                <a:lnTo>
                  <a:pt x="77723" y="51815"/>
                </a:lnTo>
                <a:lnTo>
                  <a:pt x="64769" y="51815"/>
                </a:lnTo>
                <a:lnTo>
                  <a:pt x="64769" y="25908"/>
                </a:lnTo>
                <a:lnTo>
                  <a:pt x="77723" y="25908"/>
                </a:lnTo>
                <a:lnTo>
                  <a:pt x="77723" y="0"/>
                </a:lnTo>
                <a:close/>
              </a:path>
              <a:path w="482600" h="78105">
                <a:moveTo>
                  <a:pt x="77723" y="25908"/>
                </a:moveTo>
                <a:lnTo>
                  <a:pt x="64769" y="25908"/>
                </a:lnTo>
                <a:lnTo>
                  <a:pt x="64769" y="51815"/>
                </a:lnTo>
                <a:lnTo>
                  <a:pt x="77723" y="51815"/>
                </a:lnTo>
                <a:lnTo>
                  <a:pt x="77723" y="25908"/>
                </a:lnTo>
                <a:close/>
              </a:path>
              <a:path w="482600" h="78105">
                <a:moveTo>
                  <a:pt x="482345" y="25908"/>
                </a:moveTo>
                <a:lnTo>
                  <a:pt x="77723" y="25908"/>
                </a:lnTo>
                <a:lnTo>
                  <a:pt x="77723" y="51815"/>
                </a:lnTo>
                <a:lnTo>
                  <a:pt x="482345" y="51815"/>
                </a:lnTo>
                <a:lnTo>
                  <a:pt x="482345" y="25908"/>
                </a:lnTo>
                <a:close/>
              </a:path>
            </a:pathLst>
          </a:custGeom>
          <a:solidFill>
            <a:srgbClr val="FF0000"/>
          </a:solidFill>
        </p:spPr>
        <p:txBody>
          <a:bodyPr wrap="square" lIns="0" tIns="0" rIns="0" bIns="0" rtlCol="0"/>
          <a:lstStyle/>
          <a:p>
            <a:endParaRPr sz="1350"/>
          </a:p>
        </p:txBody>
      </p:sp>
      <p:sp>
        <p:nvSpPr>
          <p:cNvPr id="4" name="object 14">
            <a:extLst>
              <a:ext uri="{FF2B5EF4-FFF2-40B4-BE49-F238E27FC236}">
                <a16:creationId xmlns:a16="http://schemas.microsoft.com/office/drawing/2014/main" id="{732D6C1C-39AB-438D-B785-FE1F3F4A80FD}"/>
              </a:ext>
            </a:extLst>
          </p:cNvPr>
          <p:cNvSpPr/>
          <p:nvPr/>
        </p:nvSpPr>
        <p:spPr>
          <a:xfrm>
            <a:off x="6766560" y="2766089"/>
            <a:ext cx="481222" cy="178374"/>
          </a:xfrm>
          <a:prstGeom prst="rect">
            <a:avLst/>
          </a:prstGeom>
          <a:blipFill>
            <a:blip r:embed="rId2" cstate="print"/>
            <a:stretch>
              <a:fillRect/>
            </a:stretch>
          </a:blipFill>
        </p:spPr>
        <p:txBody>
          <a:bodyPr wrap="square" lIns="0" tIns="0" rIns="0" bIns="0" rtlCol="0"/>
          <a:lstStyle/>
          <a:p>
            <a:endParaRPr sz="1350"/>
          </a:p>
        </p:txBody>
      </p:sp>
      <p:sp>
        <p:nvSpPr>
          <p:cNvPr id="5" name="object 15">
            <a:extLst>
              <a:ext uri="{FF2B5EF4-FFF2-40B4-BE49-F238E27FC236}">
                <a16:creationId xmlns:a16="http://schemas.microsoft.com/office/drawing/2014/main" id="{9FF8EE14-FA99-42EC-A7FD-A1B8B2A4CAE5}"/>
              </a:ext>
            </a:extLst>
          </p:cNvPr>
          <p:cNvSpPr/>
          <p:nvPr/>
        </p:nvSpPr>
        <p:spPr>
          <a:xfrm>
            <a:off x="6857429" y="2812923"/>
            <a:ext cx="361950" cy="58579"/>
          </a:xfrm>
          <a:custGeom>
            <a:avLst/>
            <a:gdLst/>
            <a:ahLst/>
            <a:cxnLst/>
            <a:rect l="l" t="t" r="r" b="b"/>
            <a:pathLst>
              <a:path w="482600" h="78104">
                <a:moveTo>
                  <a:pt x="77723" y="0"/>
                </a:moveTo>
                <a:lnTo>
                  <a:pt x="0" y="38862"/>
                </a:lnTo>
                <a:lnTo>
                  <a:pt x="77723" y="77724"/>
                </a:lnTo>
                <a:lnTo>
                  <a:pt x="77723" y="51816"/>
                </a:lnTo>
                <a:lnTo>
                  <a:pt x="64769" y="51816"/>
                </a:lnTo>
                <a:lnTo>
                  <a:pt x="64769" y="25908"/>
                </a:lnTo>
                <a:lnTo>
                  <a:pt x="77723" y="25908"/>
                </a:lnTo>
                <a:lnTo>
                  <a:pt x="77723" y="0"/>
                </a:lnTo>
                <a:close/>
              </a:path>
              <a:path w="482600" h="78104">
                <a:moveTo>
                  <a:pt x="77723" y="25908"/>
                </a:moveTo>
                <a:lnTo>
                  <a:pt x="64769" y="25908"/>
                </a:lnTo>
                <a:lnTo>
                  <a:pt x="64769" y="51816"/>
                </a:lnTo>
                <a:lnTo>
                  <a:pt x="77723" y="51816"/>
                </a:lnTo>
                <a:lnTo>
                  <a:pt x="77723" y="25908"/>
                </a:lnTo>
                <a:close/>
              </a:path>
              <a:path w="482600" h="78104">
                <a:moveTo>
                  <a:pt x="482345" y="25908"/>
                </a:moveTo>
                <a:lnTo>
                  <a:pt x="77723" y="25908"/>
                </a:lnTo>
                <a:lnTo>
                  <a:pt x="77723" y="51816"/>
                </a:lnTo>
                <a:lnTo>
                  <a:pt x="482345" y="51816"/>
                </a:lnTo>
                <a:lnTo>
                  <a:pt x="482345" y="25908"/>
                </a:lnTo>
                <a:close/>
              </a:path>
            </a:pathLst>
          </a:custGeom>
          <a:solidFill>
            <a:srgbClr val="FF0000"/>
          </a:solidFill>
        </p:spPr>
        <p:txBody>
          <a:bodyPr wrap="square" lIns="0" tIns="0" rIns="0" bIns="0" rtlCol="0"/>
          <a:lstStyle/>
          <a:p>
            <a:endParaRPr sz="1350"/>
          </a:p>
        </p:txBody>
      </p:sp>
      <p:sp>
        <p:nvSpPr>
          <p:cNvPr id="6" name="object 16">
            <a:extLst>
              <a:ext uri="{FF2B5EF4-FFF2-40B4-BE49-F238E27FC236}">
                <a16:creationId xmlns:a16="http://schemas.microsoft.com/office/drawing/2014/main" id="{50185829-57DB-48F3-822E-6B0777C7A950}"/>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solidFill>
            <a:srgbClr val="FFFFFF"/>
          </a:solidFill>
        </p:spPr>
        <p:txBody>
          <a:bodyPr wrap="square" lIns="0" tIns="0" rIns="0" bIns="0" rtlCol="0"/>
          <a:lstStyle/>
          <a:p>
            <a:endParaRPr sz="1350"/>
          </a:p>
        </p:txBody>
      </p:sp>
      <p:sp>
        <p:nvSpPr>
          <p:cNvPr id="7" name="object 17">
            <a:extLst>
              <a:ext uri="{FF2B5EF4-FFF2-40B4-BE49-F238E27FC236}">
                <a16:creationId xmlns:a16="http://schemas.microsoft.com/office/drawing/2014/main" id="{819C8CD1-514A-410E-BB3E-C478E64ADAB8}"/>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ln w="25908">
            <a:solidFill>
              <a:srgbClr val="FFFFFF"/>
            </a:solidFill>
          </a:ln>
        </p:spPr>
        <p:txBody>
          <a:bodyPr wrap="square" lIns="0" tIns="0" rIns="0" bIns="0" rtlCol="0"/>
          <a:lstStyle/>
          <a:p>
            <a:endParaRPr sz="1350"/>
          </a:p>
        </p:txBody>
      </p:sp>
      <p:graphicFrame>
        <p:nvGraphicFramePr>
          <p:cNvPr id="8" name="Tabell 7">
            <a:extLst>
              <a:ext uri="{FF2B5EF4-FFF2-40B4-BE49-F238E27FC236}">
                <a16:creationId xmlns:a16="http://schemas.microsoft.com/office/drawing/2014/main" id="{59670343-1029-44C5-AA5A-DA6AC7B31A7D}"/>
              </a:ext>
            </a:extLst>
          </p:cNvPr>
          <p:cNvGraphicFramePr>
            <a:graphicFrameLocks noGrp="1"/>
          </p:cNvGraphicFramePr>
          <p:nvPr>
            <p:extLst>
              <p:ext uri="{D42A27DB-BD31-4B8C-83A1-F6EECF244321}">
                <p14:modId xmlns:p14="http://schemas.microsoft.com/office/powerpoint/2010/main" val="1391849191"/>
              </p:ext>
            </p:extLst>
          </p:nvPr>
        </p:nvGraphicFramePr>
        <p:xfrm>
          <a:off x="575256" y="839753"/>
          <a:ext cx="8147049" cy="2773680"/>
        </p:xfrm>
        <a:graphic>
          <a:graphicData uri="http://schemas.openxmlformats.org/drawingml/2006/table">
            <a:tbl>
              <a:tblPr firstRow="1" bandRow="1">
                <a:tableStyleId>{5C22544A-7EE6-4342-B048-85BDC9FD1C3A}</a:tableStyleId>
              </a:tblPr>
              <a:tblGrid>
                <a:gridCol w="2715683">
                  <a:extLst>
                    <a:ext uri="{9D8B030D-6E8A-4147-A177-3AD203B41FA5}">
                      <a16:colId xmlns:a16="http://schemas.microsoft.com/office/drawing/2014/main" val="946447172"/>
                    </a:ext>
                  </a:extLst>
                </a:gridCol>
                <a:gridCol w="2715683">
                  <a:extLst>
                    <a:ext uri="{9D8B030D-6E8A-4147-A177-3AD203B41FA5}">
                      <a16:colId xmlns:a16="http://schemas.microsoft.com/office/drawing/2014/main" val="2502362355"/>
                    </a:ext>
                  </a:extLst>
                </a:gridCol>
                <a:gridCol w="2715683">
                  <a:extLst>
                    <a:ext uri="{9D8B030D-6E8A-4147-A177-3AD203B41FA5}">
                      <a16:colId xmlns:a16="http://schemas.microsoft.com/office/drawing/2014/main" val="1329707848"/>
                    </a:ext>
                  </a:extLst>
                </a:gridCol>
              </a:tblGrid>
              <a:tr h="256121">
                <a:tc>
                  <a:txBody>
                    <a:bodyPr/>
                    <a:lstStyle/>
                    <a:p>
                      <a:r>
                        <a:rPr lang="sv-SE" dirty="0">
                          <a:solidFill>
                            <a:schemeClr val="tx1"/>
                          </a:solidFill>
                        </a:rPr>
                        <a:t>Behov inom</a:t>
                      </a:r>
                    </a:p>
                  </a:txBody>
                  <a:tcPr>
                    <a:lnB w="12700" cap="flat" cmpd="sng" algn="ctr">
                      <a:noFill/>
                      <a:prstDash val="solid"/>
                      <a:round/>
                      <a:headEnd type="none" w="med" len="med"/>
                      <a:tailEnd type="none" w="med" len="med"/>
                    </a:lnB>
                    <a:noFill/>
                  </a:tcPr>
                </a:tc>
                <a:tc>
                  <a:txBody>
                    <a:bodyPr/>
                    <a:lstStyle/>
                    <a:p>
                      <a:r>
                        <a:rPr lang="sv-SE" dirty="0">
                          <a:solidFill>
                            <a:schemeClr val="tx1"/>
                          </a:solidFill>
                        </a:rPr>
                        <a:t>Strategi för att möjliggöra beteende</a:t>
                      </a:r>
                    </a:p>
                  </a:txBody>
                  <a:tcPr>
                    <a:noFill/>
                  </a:tcPr>
                </a:tc>
                <a:tc>
                  <a:txBody>
                    <a:bodyPr/>
                    <a:lstStyle/>
                    <a:p>
                      <a:r>
                        <a:rPr lang="sv-SE" dirty="0">
                          <a:solidFill>
                            <a:schemeClr val="tx1"/>
                          </a:solidFill>
                        </a:rPr>
                        <a:t>Fungerar bäst när ett beteende ska</a:t>
                      </a:r>
                    </a:p>
                  </a:txBody>
                  <a:tcPr>
                    <a:noFill/>
                  </a:tcPr>
                </a:tc>
                <a:extLst>
                  <a:ext uri="{0D108BD9-81ED-4DB2-BD59-A6C34878D82A}">
                    <a16:rowId xmlns:a16="http://schemas.microsoft.com/office/drawing/2014/main" val="35949784"/>
                  </a:ext>
                </a:extLst>
              </a:tr>
              <a:tr h="256121">
                <a:tc rowSpan="7">
                  <a:txBody>
                    <a:bodyPr/>
                    <a:lstStyle/>
                    <a:p>
                      <a:r>
                        <a:rPr lang="sv-SE" sz="1800" b="1" dirty="0">
                          <a:solidFill>
                            <a:schemeClr val="bg1"/>
                          </a:solidFill>
                        </a:rPr>
                        <a:t>Motivation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solidFill>
                  </a:tcPr>
                </a:tc>
                <a:tc>
                  <a:txBody>
                    <a:bodyPr/>
                    <a:lstStyle/>
                    <a:p>
                      <a:r>
                        <a:rPr lang="sv-SE" sz="1400" dirty="0"/>
                        <a:t>Påverka känslor</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r>
                        <a:rPr lang="sv-SE" sz="1400" dirty="0"/>
                        <a:t>Sättas igång</a:t>
                      </a:r>
                    </a:p>
                  </a:txBody>
                  <a:tcPr>
                    <a:solidFill>
                      <a:schemeClr val="accent6">
                        <a:lumMod val="40000"/>
                        <a:lumOff val="60000"/>
                      </a:schemeClr>
                    </a:solidFill>
                  </a:tcPr>
                </a:tc>
                <a:extLst>
                  <a:ext uri="{0D108BD9-81ED-4DB2-BD59-A6C34878D82A}">
                    <a16:rowId xmlns:a16="http://schemas.microsoft.com/office/drawing/2014/main" val="1055437583"/>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Utvärdera sig själv</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6">
                        <a:lumMod val="40000"/>
                        <a:lumOff val="60000"/>
                      </a:schemeClr>
                    </a:solidFill>
                  </a:tcPr>
                </a:tc>
                <a:extLst>
                  <a:ext uri="{0D108BD9-81ED-4DB2-BD59-A6C34878D82A}">
                    <a16:rowId xmlns:a16="http://schemas.microsoft.com/office/drawing/2014/main" val="2132114899"/>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Någon annan utvärderar</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6">
                        <a:lumMod val="40000"/>
                        <a:lumOff val="60000"/>
                      </a:schemeClr>
                    </a:solidFill>
                  </a:tcPr>
                </a:tc>
                <a:extLst>
                  <a:ext uri="{0D108BD9-81ED-4DB2-BD59-A6C34878D82A}">
                    <a16:rowId xmlns:a16="http://schemas.microsoft.com/office/drawing/2014/main" val="3529001482"/>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solidFill>
                            <a:schemeClr val="tx1"/>
                          </a:solidFill>
                        </a:rPr>
                        <a:t>Belöning</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Fortsätta</a:t>
                      </a:r>
                    </a:p>
                  </a:txBody>
                  <a:tcPr>
                    <a:solidFill>
                      <a:schemeClr val="accent6">
                        <a:lumMod val="40000"/>
                        <a:lumOff val="60000"/>
                      </a:schemeClr>
                    </a:solidFill>
                  </a:tcPr>
                </a:tc>
                <a:extLst>
                  <a:ext uri="{0D108BD9-81ED-4DB2-BD59-A6C34878D82A}">
                    <a16:rowId xmlns:a16="http://schemas.microsoft.com/office/drawing/2014/main" val="340996382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Införa hjälpmedel</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6">
                        <a:lumMod val="40000"/>
                        <a:lumOff val="60000"/>
                      </a:schemeClr>
                    </a:solidFill>
                  </a:tcPr>
                </a:tc>
                <a:extLst>
                  <a:ext uri="{0D108BD9-81ED-4DB2-BD59-A6C34878D82A}">
                    <a16:rowId xmlns:a16="http://schemas.microsoft.com/office/drawing/2014/main" val="68809451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Känslomässigt stöd</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6">
                        <a:lumMod val="40000"/>
                        <a:lumOff val="60000"/>
                      </a:schemeClr>
                    </a:solidFill>
                  </a:tcPr>
                </a:tc>
                <a:extLst>
                  <a:ext uri="{0D108BD9-81ED-4DB2-BD59-A6C34878D82A}">
                    <a16:rowId xmlns:a16="http://schemas.microsoft.com/office/drawing/2014/main" val="911929754"/>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Trovärdig källa</a:t>
                      </a:r>
                    </a:p>
                  </a:txBody>
                  <a:tcPr>
                    <a:lnL w="12700" cap="flat" cmpd="sng" algn="ctr">
                      <a:noFill/>
                      <a:prstDash val="solid"/>
                      <a:round/>
                      <a:headEnd type="none" w="med" len="med"/>
                      <a:tailEnd type="none" w="med" len="med"/>
                    </a:lnL>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a:t>
                      </a:r>
                    </a:p>
                  </a:txBody>
                  <a:tcPr>
                    <a:solidFill>
                      <a:schemeClr val="accent6">
                        <a:lumMod val="40000"/>
                        <a:lumOff val="60000"/>
                      </a:schemeClr>
                    </a:solidFill>
                  </a:tcPr>
                </a:tc>
                <a:extLst>
                  <a:ext uri="{0D108BD9-81ED-4DB2-BD59-A6C34878D82A}">
                    <a16:rowId xmlns:a16="http://schemas.microsoft.com/office/drawing/2014/main" val="3075952358"/>
                  </a:ext>
                </a:extLst>
              </a:tr>
            </a:tbl>
          </a:graphicData>
        </a:graphic>
      </p:graphicFrame>
      <p:sp>
        <p:nvSpPr>
          <p:cNvPr id="9" name="object 13">
            <a:extLst>
              <a:ext uri="{FF2B5EF4-FFF2-40B4-BE49-F238E27FC236}">
                <a16:creationId xmlns:a16="http://schemas.microsoft.com/office/drawing/2014/main" id="{ED6972AA-6448-418E-B892-E0AF52F3FB3C}"/>
              </a:ext>
            </a:extLst>
          </p:cNvPr>
          <p:cNvSpPr/>
          <p:nvPr/>
        </p:nvSpPr>
        <p:spPr>
          <a:xfrm>
            <a:off x="7932372" y="2513171"/>
            <a:ext cx="361950" cy="58579"/>
          </a:xfrm>
          <a:custGeom>
            <a:avLst/>
            <a:gdLst/>
            <a:ahLst/>
            <a:cxnLst/>
            <a:rect l="l" t="t" r="r" b="b"/>
            <a:pathLst>
              <a:path w="482600" h="78104">
                <a:moveTo>
                  <a:pt x="77723" y="0"/>
                </a:moveTo>
                <a:lnTo>
                  <a:pt x="0" y="38861"/>
                </a:lnTo>
                <a:lnTo>
                  <a:pt x="77723" y="77723"/>
                </a:lnTo>
                <a:lnTo>
                  <a:pt x="77723" y="51815"/>
                </a:lnTo>
                <a:lnTo>
                  <a:pt x="64769" y="51815"/>
                </a:lnTo>
                <a:lnTo>
                  <a:pt x="64769" y="25907"/>
                </a:lnTo>
                <a:lnTo>
                  <a:pt x="77723" y="25907"/>
                </a:lnTo>
                <a:lnTo>
                  <a:pt x="77723" y="0"/>
                </a:lnTo>
                <a:close/>
              </a:path>
              <a:path w="482600" h="78104">
                <a:moveTo>
                  <a:pt x="77723" y="25907"/>
                </a:moveTo>
                <a:lnTo>
                  <a:pt x="64769" y="25907"/>
                </a:lnTo>
                <a:lnTo>
                  <a:pt x="64769" y="51815"/>
                </a:lnTo>
                <a:lnTo>
                  <a:pt x="77723" y="51815"/>
                </a:lnTo>
                <a:lnTo>
                  <a:pt x="77723" y="25907"/>
                </a:lnTo>
                <a:close/>
              </a:path>
              <a:path w="482600" h="78104">
                <a:moveTo>
                  <a:pt x="482345" y="25907"/>
                </a:moveTo>
                <a:lnTo>
                  <a:pt x="77723" y="25907"/>
                </a:lnTo>
                <a:lnTo>
                  <a:pt x="77723" y="51815"/>
                </a:lnTo>
                <a:lnTo>
                  <a:pt x="482345" y="51815"/>
                </a:lnTo>
                <a:lnTo>
                  <a:pt x="482345" y="25907"/>
                </a:lnTo>
                <a:close/>
              </a:path>
            </a:pathLst>
          </a:custGeom>
          <a:solidFill>
            <a:srgbClr val="FF0000"/>
          </a:solidFill>
        </p:spPr>
        <p:txBody>
          <a:bodyPr wrap="square" lIns="0" tIns="0" rIns="0" bIns="0" rtlCol="0"/>
          <a:lstStyle/>
          <a:p>
            <a:endParaRPr sz="1350"/>
          </a:p>
        </p:txBody>
      </p:sp>
    </p:spTree>
    <p:extLst>
      <p:ext uri="{BB962C8B-B14F-4D97-AF65-F5344CB8AC3E}">
        <p14:creationId xmlns:p14="http://schemas.microsoft.com/office/powerpoint/2010/main" val="60255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0">
            <a:extLst>
              <a:ext uri="{FF2B5EF4-FFF2-40B4-BE49-F238E27FC236}">
                <a16:creationId xmlns:a16="http://schemas.microsoft.com/office/drawing/2014/main" id="{1E239CF6-A7B7-4BD0-A79B-09FD015F7FF0}"/>
              </a:ext>
            </a:extLst>
          </p:cNvPr>
          <p:cNvSpPr/>
          <p:nvPr/>
        </p:nvSpPr>
        <p:spPr>
          <a:xfrm>
            <a:off x="6766560" y="2226593"/>
            <a:ext cx="481222" cy="178374"/>
          </a:xfrm>
          <a:prstGeom prst="rect">
            <a:avLst/>
          </a:prstGeom>
          <a:blipFill>
            <a:blip r:embed="rId2" cstate="print"/>
            <a:stretch>
              <a:fillRect/>
            </a:stretch>
          </a:blipFill>
        </p:spPr>
        <p:txBody>
          <a:bodyPr wrap="square" lIns="0" tIns="0" rIns="0" bIns="0" rtlCol="0"/>
          <a:lstStyle/>
          <a:p>
            <a:endParaRPr sz="1350"/>
          </a:p>
        </p:txBody>
      </p:sp>
      <p:sp>
        <p:nvSpPr>
          <p:cNvPr id="3" name="object 11">
            <a:extLst>
              <a:ext uri="{FF2B5EF4-FFF2-40B4-BE49-F238E27FC236}">
                <a16:creationId xmlns:a16="http://schemas.microsoft.com/office/drawing/2014/main" id="{D38F194A-B330-41EF-854A-982FC8252FD6}"/>
              </a:ext>
            </a:extLst>
          </p:cNvPr>
          <p:cNvSpPr/>
          <p:nvPr/>
        </p:nvSpPr>
        <p:spPr>
          <a:xfrm>
            <a:off x="6857429" y="2273427"/>
            <a:ext cx="361950" cy="58579"/>
          </a:xfrm>
          <a:custGeom>
            <a:avLst/>
            <a:gdLst/>
            <a:ahLst/>
            <a:cxnLst/>
            <a:rect l="l" t="t" r="r" b="b"/>
            <a:pathLst>
              <a:path w="482600" h="78105">
                <a:moveTo>
                  <a:pt x="77723" y="0"/>
                </a:moveTo>
                <a:lnTo>
                  <a:pt x="0" y="38862"/>
                </a:lnTo>
                <a:lnTo>
                  <a:pt x="77723" y="77724"/>
                </a:lnTo>
                <a:lnTo>
                  <a:pt x="77723" y="51815"/>
                </a:lnTo>
                <a:lnTo>
                  <a:pt x="64769" y="51815"/>
                </a:lnTo>
                <a:lnTo>
                  <a:pt x="64769" y="25908"/>
                </a:lnTo>
                <a:lnTo>
                  <a:pt x="77723" y="25908"/>
                </a:lnTo>
                <a:lnTo>
                  <a:pt x="77723" y="0"/>
                </a:lnTo>
                <a:close/>
              </a:path>
              <a:path w="482600" h="78105">
                <a:moveTo>
                  <a:pt x="77723" y="25908"/>
                </a:moveTo>
                <a:lnTo>
                  <a:pt x="64769" y="25908"/>
                </a:lnTo>
                <a:lnTo>
                  <a:pt x="64769" y="51815"/>
                </a:lnTo>
                <a:lnTo>
                  <a:pt x="77723" y="51815"/>
                </a:lnTo>
                <a:lnTo>
                  <a:pt x="77723" y="25908"/>
                </a:lnTo>
                <a:close/>
              </a:path>
              <a:path w="482600" h="78105">
                <a:moveTo>
                  <a:pt x="482345" y="25908"/>
                </a:moveTo>
                <a:lnTo>
                  <a:pt x="77723" y="25908"/>
                </a:lnTo>
                <a:lnTo>
                  <a:pt x="77723" y="51815"/>
                </a:lnTo>
                <a:lnTo>
                  <a:pt x="482345" y="51815"/>
                </a:lnTo>
                <a:lnTo>
                  <a:pt x="482345" y="25908"/>
                </a:lnTo>
                <a:close/>
              </a:path>
            </a:pathLst>
          </a:custGeom>
          <a:solidFill>
            <a:srgbClr val="FF0000"/>
          </a:solidFill>
        </p:spPr>
        <p:txBody>
          <a:bodyPr wrap="square" lIns="0" tIns="0" rIns="0" bIns="0" rtlCol="0"/>
          <a:lstStyle/>
          <a:p>
            <a:endParaRPr sz="1350"/>
          </a:p>
        </p:txBody>
      </p:sp>
      <p:sp>
        <p:nvSpPr>
          <p:cNvPr id="4" name="object 14">
            <a:extLst>
              <a:ext uri="{FF2B5EF4-FFF2-40B4-BE49-F238E27FC236}">
                <a16:creationId xmlns:a16="http://schemas.microsoft.com/office/drawing/2014/main" id="{27735656-3036-4A2D-BEB4-E12C1C411A7F}"/>
              </a:ext>
            </a:extLst>
          </p:cNvPr>
          <p:cNvSpPr/>
          <p:nvPr/>
        </p:nvSpPr>
        <p:spPr>
          <a:xfrm>
            <a:off x="8335762" y="2488417"/>
            <a:ext cx="481222" cy="178374"/>
          </a:xfrm>
          <a:prstGeom prst="rect">
            <a:avLst/>
          </a:prstGeom>
          <a:blipFill>
            <a:blip r:embed="rId2" cstate="print"/>
            <a:stretch>
              <a:fillRect/>
            </a:stretch>
          </a:blipFill>
        </p:spPr>
        <p:txBody>
          <a:bodyPr wrap="square" lIns="0" tIns="0" rIns="0" bIns="0" rtlCol="0"/>
          <a:lstStyle/>
          <a:p>
            <a:endParaRPr sz="1350"/>
          </a:p>
        </p:txBody>
      </p:sp>
      <p:sp>
        <p:nvSpPr>
          <p:cNvPr id="5" name="object 16">
            <a:extLst>
              <a:ext uri="{FF2B5EF4-FFF2-40B4-BE49-F238E27FC236}">
                <a16:creationId xmlns:a16="http://schemas.microsoft.com/office/drawing/2014/main" id="{63C86F32-D275-4815-BF67-B2AE1C3C34E3}"/>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solidFill>
            <a:srgbClr val="FFFFFF"/>
          </a:solidFill>
        </p:spPr>
        <p:txBody>
          <a:bodyPr wrap="square" lIns="0" tIns="0" rIns="0" bIns="0" rtlCol="0"/>
          <a:lstStyle/>
          <a:p>
            <a:endParaRPr sz="1350"/>
          </a:p>
        </p:txBody>
      </p:sp>
      <p:sp>
        <p:nvSpPr>
          <p:cNvPr id="6" name="object 17">
            <a:extLst>
              <a:ext uri="{FF2B5EF4-FFF2-40B4-BE49-F238E27FC236}">
                <a16:creationId xmlns:a16="http://schemas.microsoft.com/office/drawing/2014/main" id="{8B92E58E-9446-4243-BCFB-912295BD662F}"/>
              </a:ext>
            </a:extLst>
          </p:cNvPr>
          <p:cNvSpPr/>
          <p:nvPr/>
        </p:nvSpPr>
        <p:spPr>
          <a:xfrm>
            <a:off x="2287715" y="1384745"/>
            <a:ext cx="4570095" cy="161449"/>
          </a:xfrm>
          <a:custGeom>
            <a:avLst/>
            <a:gdLst/>
            <a:ahLst/>
            <a:cxnLst/>
            <a:rect l="l" t="t" r="r" b="b"/>
            <a:pathLst>
              <a:path w="6093459" h="215264">
                <a:moveTo>
                  <a:pt x="0" y="214884"/>
                </a:moveTo>
                <a:lnTo>
                  <a:pt x="6092952" y="214884"/>
                </a:lnTo>
                <a:lnTo>
                  <a:pt x="6092952" y="0"/>
                </a:lnTo>
                <a:lnTo>
                  <a:pt x="0" y="0"/>
                </a:lnTo>
                <a:lnTo>
                  <a:pt x="0" y="214884"/>
                </a:lnTo>
                <a:close/>
              </a:path>
            </a:pathLst>
          </a:custGeom>
          <a:ln w="25908">
            <a:solidFill>
              <a:srgbClr val="FFFFFF"/>
            </a:solidFill>
          </a:ln>
        </p:spPr>
        <p:txBody>
          <a:bodyPr wrap="square" lIns="0" tIns="0" rIns="0" bIns="0" rtlCol="0"/>
          <a:lstStyle/>
          <a:p>
            <a:endParaRPr sz="1350"/>
          </a:p>
        </p:txBody>
      </p:sp>
      <p:graphicFrame>
        <p:nvGraphicFramePr>
          <p:cNvPr id="7" name="Tabell 6">
            <a:extLst>
              <a:ext uri="{FF2B5EF4-FFF2-40B4-BE49-F238E27FC236}">
                <a16:creationId xmlns:a16="http://schemas.microsoft.com/office/drawing/2014/main" id="{316A916B-4661-456D-902F-D876AF6125C3}"/>
              </a:ext>
            </a:extLst>
          </p:cNvPr>
          <p:cNvGraphicFramePr>
            <a:graphicFrameLocks noGrp="1"/>
          </p:cNvGraphicFramePr>
          <p:nvPr>
            <p:extLst>
              <p:ext uri="{D42A27DB-BD31-4B8C-83A1-F6EECF244321}">
                <p14:modId xmlns:p14="http://schemas.microsoft.com/office/powerpoint/2010/main" val="1323689025"/>
              </p:ext>
            </p:extLst>
          </p:nvPr>
        </p:nvGraphicFramePr>
        <p:xfrm>
          <a:off x="575256" y="839753"/>
          <a:ext cx="8147049" cy="1859280"/>
        </p:xfrm>
        <a:graphic>
          <a:graphicData uri="http://schemas.openxmlformats.org/drawingml/2006/table">
            <a:tbl>
              <a:tblPr firstRow="1" bandRow="1">
                <a:tableStyleId>{5C22544A-7EE6-4342-B048-85BDC9FD1C3A}</a:tableStyleId>
              </a:tblPr>
              <a:tblGrid>
                <a:gridCol w="2715683">
                  <a:extLst>
                    <a:ext uri="{9D8B030D-6E8A-4147-A177-3AD203B41FA5}">
                      <a16:colId xmlns:a16="http://schemas.microsoft.com/office/drawing/2014/main" val="946447172"/>
                    </a:ext>
                  </a:extLst>
                </a:gridCol>
                <a:gridCol w="2715683">
                  <a:extLst>
                    <a:ext uri="{9D8B030D-6E8A-4147-A177-3AD203B41FA5}">
                      <a16:colId xmlns:a16="http://schemas.microsoft.com/office/drawing/2014/main" val="2502362355"/>
                    </a:ext>
                  </a:extLst>
                </a:gridCol>
                <a:gridCol w="2715683">
                  <a:extLst>
                    <a:ext uri="{9D8B030D-6E8A-4147-A177-3AD203B41FA5}">
                      <a16:colId xmlns:a16="http://schemas.microsoft.com/office/drawing/2014/main" val="1329707848"/>
                    </a:ext>
                  </a:extLst>
                </a:gridCol>
              </a:tblGrid>
              <a:tr h="256121">
                <a:tc>
                  <a:txBody>
                    <a:bodyPr/>
                    <a:lstStyle/>
                    <a:p>
                      <a:r>
                        <a:rPr lang="sv-SE" dirty="0">
                          <a:solidFill>
                            <a:schemeClr val="tx1"/>
                          </a:solidFill>
                        </a:rPr>
                        <a:t>Behov inom</a:t>
                      </a:r>
                    </a:p>
                  </a:txBody>
                  <a:tcPr>
                    <a:lnB w="12700" cap="flat" cmpd="sng" algn="ctr">
                      <a:noFill/>
                      <a:prstDash val="solid"/>
                      <a:round/>
                      <a:headEnd type="none" w="med" len="med"/>
                      <a:tailEnd type="none" w="med" len="med"/>
                    </a:lnB>
                    <a:noFill/>
                  </a:tcPr>
                </a:tc>
                <a:tc>
                  <a:txBody>
                    <a:bodyPr/>
                    <a:lstStyle/>
                    <a:p>
                      <a:r>
                        <a:rPr lang="sv-SE" dirty="0">
                          <a:solidFill>
                            <a:schemeClr val="tx1"/>
                          </a:solidFill>
                        </a:rPr>
                        <a:t>Strategi för att möjliggöra beteende</a:t>
                      </a:r>
                    </a:p>
                  </a:txBody>
                  <a:tcPr>
                    <a:noFill/>
                  </a:tcPr>
                </a:tc>
                <a:tc>
                  <a:txBody>
                    <a:bodyPr/>
                    <a:lstStyle/>
                    <a:p>
                      <a:r>
                        <a:rPr lang="sv-SE" dirty="0">
                          <a:solidFill>
                            <a:schemeClr val="tx1"/>
                          </a:solidFill>
                        </a:rPr>
                        <a:t>Fungerar bäst när ett beteende ska</a:t>
                      </a:r>
                    </a:p>
                  </a:txBody>
                  <a:tcPr>
                    <a:noFill/>
                  </a:tcPr>
                </a:tc>
                <a:extLst>
                  <a:ext uri="{0D108BD9-81ED-4DB2-BD59-A6C34878D82A}">
                    <a16:rowId xmlns:a16="http://schemas.microsoft.com/office/drawing/2014/main" val="35949784"/>
                  </a:ext>
                </a:extLst>
              </a:tr>
              <a:tr h="256121">
                <a:tc rowSpan="4">
                  <a:txBody>
                    <a:bodyPr/>
                    <a:lstStyle/>
                    <a:p>
                      <a:r>
                        <a:rPr lang="sv-SE" sz="1800" b="1" dirty="0">
                          <a:solidFill>
                            <a:schemeClr val="bg1"/>
                          </a:solidFill>
                        </a:rPr>
                        <a:t>Möjlighet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a:txBody>
                    <a:bodyPr/>
                    <a:lstStyle/>
                    <a:p>
                      <a:r>
                        <a:rPr lang="sv-SE" sz="1400" dirty="0"/>
                        <a:t>Demonstration</a:t>
                      </a:r>
                    </a:p>
                  </a:txBody>
                  <a:tcPr>
                    <a:lnL w="12700" cap="flat" cmpd="sng" algn="ctr">
                      <a:noFill/>
                      <a:prstDash val="solid"/>
                      <a:round/>
                      <a:headEnd type="none" w="med" len="med"/>
                      <a:tailEnd type="none" w="med" len="med"/>
                    </a:lnL>
                    <a:solidFill>
                      <a:schemeClr val="accent3">
                        <a:lumMod val="60000"/>
                        <a:lumOff val="40000"/>
                      </a:schemeClr>
                    </a:solidFill>
                  </a:tcPr>
                </a:tc>
                <a:tc>
                  <a:txBody>
                    <a:bodyPr/>
                    <a:lstStyle/>
                    <a:p>
                      <a:r>
                        <a:rPr lang="sv-SE" sz="1400" dirty="0"/>
                        <a:t>Sättas igång</a:t>
                      </a:r>
                    </a:p>
                  </a:txBody>
                  <a:tcPr>
                    <a:solidFill>
                      <a:schemeClr val="accent3">
                        <a:lumMod val="60000"/>
                        <a:lumOff val="40000"/>
                      </a:schemeClr>
                    </a:solidFill>
                  </a:tcPr>
                </a:tc>
                <a:extLst>
                  <a:ext uri="{0D108BD9-81ED-4DB2-BD59-A6C34878D82A}">
                    <a16:rowId xmlns:a16="http://schemas.microsoft.com/office/drawing/2014/main" val="1055437583"/>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Förändra den fysiska miljön</a:t>
                      </a:r>
                    </a:p>
                  </a:txBody>
                  <a:tcPr>
                    <a:lnL w="12700" cap="flat" cmpd="sng" algn="ctr">
                      <a:noFill/>
                      <a:prstDash val="solid"/>
                      <a:round/>
                      <a:headEnd type="none" w="med" len="med"/>
                      <a:tailEnd type="none" w="med" len="med"/>
                    </a:lnL>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3">
                        <a:lumMod val="60000"/>
                        <a:lumOff val="40000"/>
                      </a:schemeClr>
                    </a:solidFill>
                  </a:tcPr>
                </a:tc>
                <a:extLst>
                  <a:ext uri="{0D108BD9-81ED-4DB2-BD59-A6C34878D82A}">
                    <a16:rowId xmlns:a16="http://schemas.microsoft.com/office/drawing/2014/main" val="2132114899"/>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t>Införa hjälpmedel</a:t>
                      </a:r>
                    </a:p>
                  </a:txBody>
                  <a:tcPr>
                    <a:lnL w="12700" cap="flat" cmpd="sng" algn="ctr">
                      <a:noFill/>
                      <a:prstDash val="solid"/>
                      <a:round/>
                      <a:headEnd type="none" w="med" len="med"/>
                      <a:tailEnd type="none" w="med" len="med"/>
                    </a:lnL>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3">
                        <a:lumMod val="60000"/>
                        <a:lumOff val="40000"/>
                      </a:schemeClr>
                    </a:solidFill>
                  </a:tcPr>
                </a:tc>
                <a:extLst>
                  <a:ext uri="{0D108BD9-81ED-4DB2-BD59-A6C34878D82A}">
                    <a16:rowId xmlns:a16="http://schemas.microsoft.com/office/drawing/2014/main" val="3529001482"/>
                  </a:ext>
                </a:extLst>
              </a:tr>
              <a:tr h="256121">
                <a:tc vMerge="1">
                  <a:txBody>
                    <a:bodyPr/>
                    <a:lstStyle/>
                    <a:p>
                      <a:endParaRPr lang="sv-SE" sz="1400" dirty="0"/>
                    </a:p>
                  </a:txBody>
                  <a:tcPr>
                    <a:solidFill>
                      <a:schemeClr val="accent1">
                        <a:lumMod val="40000"/>
                        <a:lumOff val="60000"/>
                      </a:schemeClr>
                    </a:solidFill>
                  </a:tcPr>
                </a:tc>
                <a:tc>
                  <a:txBody>
                    <a:bodyPr/>
                    <a:lstStyle/>
                    <a:p>
                      <a:r>
                        <a:rPr lang="sv-SE" sz="1400" dirty="0">
                          <a:solidFill>
                            <a:schemeClr val="tx1"/>
                          </a:solidFill>
                        </a:rPr>
                        <a:t>Lösa problem</a:t>
                      </a:r>
                    </a:p>
                  </a:txBody>
                  <a:tcPr>
                    <a:lnL w="12700" cap="flat" cmpd="sng" algn="ctr">
                      <a:noFill/>
                      <a:prstDash val="solid"/>
                      <a:round/>
                      <a:headEnd type="none" w="med" len="med"/>
                      <a:tailEnd type="none" w="med" len="med"/>
                    </a:lnL>
                    <a:solidFill>
                      <a:schemeClr val="accent3">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400" dirty="0"/>
                        <a:t>Sättas igång eller fortsätta</a:t>
                      </a:r>
                    </a:p>
                  </a:txBody>
                  <a:tcPr>
                    <a:solidFill>
                      <a:schemeClr val="accent3">
                        <a:lumMod val="60000"/>
                        <a:lumOff val="40000"/>
                      </a:schemeClr>
                    </a:solidFill>
                  </a:tcPr>
                </a:tc>
                <a:extLst>
                  <a:ext uri="{0D108BD9-81ED-4DB2-BD59-A6C34878D82A}">
                    <a16:rowId xmlns:a16="http://schemas.microsoft.com/office/drawing/2014/main" val="3409963824"/>
                  </a:ext>
                </a:extLst>
              </a:tr>
            </a:tbl>
          </a:graphicData>
        </a:graphic>
      </p:graphicFrame>
      <p:sp>
        <p:nvSpPr>
          <p:cNvPr id="8" name="object 13">
            <a:extLst>
              <a:ext uri="{FF2B5EF4-FFF2-40B4-BE49-F238E27FC236}">
                <a16:creationId xmlns:a16="http://schemas.microsoft.com/office/drawing/2014/main" id="{CF66080C-C469-47BC-9170-1745BA1A3A4E}"/>
              </a:ext>
            </a:extLst>
          </p:cNvPr>
          <p:cNvSpPr/>
          <p:nvPr/>
        </p:nvSpPr>
        <p:spPr>
          <a:xfrm>
            <a:off x="8541330" y="1903571"/>
            <a:ext cx="361950" cy="58579"/>
          </a:xfrm>
          <a:custGeom>
            <a:avLst/>
            <a:gdLst/>
            <a:ahLst/>
            <a:cxnLst/>
            <a:rect l="l" t="t" r="r" b="b"/>
            <a:pathLst>
              <a:path w="482600" h="78104">
                <a:moveTo>
                  <a:pt x="77723" y="0"/>
                </a:moveTo>
                <a:lnTo>
                  <a:pt x="0" y="38861"/>
                </a:lnTo>
                <a:lnTo>
                  <a:pt x="77723" y="77723"/>
                </a:lnTo>
                <a:lnTo>
                  <a:pt x="77723" y="51815"/>
                </a:lnTo>
                <a:lnTo>
                  <a:pt x="64769" y="51815"/>
                </a:lnTo>
                <a:lnTo>
                  <a:pt x="64769" y="25907"/>
                </a:lnTo>
                <a:lnTo>
                  <a:pt x="77723" y="25907"/>
                </a:lnTo>
                <a:lnTo>
                  <a:pt x="77723" y="0"/>
                </a:lnTo>
                <a:close/>
              </a:path>
              <a:path w="482600" h="78104">
                <a:moveTo>
                  <a:pt x="77723" y="25907"/>
                </a:moveTo>
                <a:lnTo>
                  <a:pt x="64769" y="25907"/>
                </a:lnTo>
                <a:lnTo>
                  <a:pt x="64769" y="51815"/>
                </a:lnTo>
                <a:lnTo>
                  <a:pt x="77723" y="51815"/>
                </a:lnTo>
                <a:lnTo>
                  <a:pt x="77723" y="25907"/>
                </a:lnTo>
                <a:close/>
              </a:path>
              <a:path w="482600" h="78104">
                <a:moveTo>
                  <a:pt x="482345" y="25907"/>
                </a:moveTo>
                <a:lnTo>
                  <a:pt x="77723" y="25907"/>
                </a:lnTo>
                <a:lnTo>
                  <a:pt x="77723" y="51815"/>
                </a:lnTo>
                <a:lnTo>
                  <a:pt x="482345" y="51815"/>
                </a:lnTo>
                <a:lnTo>
                  <a:pt x="482345" y="25907"/>
                </a:lnTo>
                <a:close/>
              </a:path>
            </a:pathLst>
          </a:custGeom>
          <a:solidFill>
            <a:srgbClr val="FF0000"/>
          </a:solidFill>
        </p:spPr>
        <p:txBody>
          <a:bodyPr wrap="square" lIns="0" tIns="0" rIns="0" bIns="0" rtlCol="0"/>
          <a:lstStyle/>
          <a:p>
            <a:endParaRPr sz="1350"/>
          </a:p>
        </p:txBody>
      </p:sp>
      <p:sp>
        <p:nvSpPr>
          <p:cNvPr id="9" name="object 15">
            <a:extLst>
              <a:ext uri="{FF2B5EF4-FFF2-40B4-BE49-F238E27FC236}">
                <a16:creationId xmlns:a16="http://schemas.microsoft.com/office/drawing/2014/main" id="{B0FC6B13-EA6B-4BA4-A301-72BA6FEEA161}"/>
              </a:ext>
            </a:extLst>
          </p:cNvPr>
          <p:cNvSpPr/>
          <p:nvPr/>
        </p:nvSpPr>
        <p:spPr>
          <a:xfrm>
            <a:off x="8550982" y="2542460"/>
            <a:ext cx="361950" cy="58579"/>
          </a:xfrm>
          <a:custGeom>
            <a:avLst/>
            <a:gdLst/>
            <a:ahLst/>
            <a:cxnLst/>
            <a:rect l="l" t="t" r="r" b="b"/>
            <a:pathLst>
              <a:path w="482600" h="78104">
                <a:moveTo>
                  <a:pt x="77723" y="0"/>
                </a:moveTo>
                <a:lnTo>
                  <a:pt x="0" y="38862"/>
                </a:lnTo>
                <a:lnTo>
                  <a:pt x="77723" y="77724"/>
                </a:lnTo>
                <a:lnTo>
                  <a:pt x="77723" y="51816"/>
                </a:lnTo>
                <a:lnTo>
                  <a:pt x="64769" y="51816"/>
                </a:lnTo>
                <a:lnTo>
                  <a:pt x="64769" y="25908"/>
                </a:lnTo>
                <a:lnTo>
                  <a:pt x="77723" y="25908"/>
                </a:lnTo>
                <a:lnTo>
                  <a:pt x="77723" y="0"/>
                </a:lnTo>
                <a:close/>
              </a:path>
              <a:path w="482600" h="78104">
                <a:moveTo>
                  <a:pt x="77723" y="25908"/>
                </a:moveTo>
                <a:lnTo>
                  <a:pt x="64769" y="25908"/>
                </a:lnTo>
                <a:lnTo>
                  <a:pt x="64769" y="51816"/>
                </a:lnTo>
                <a:lnTo>
                  <a:pt x="77723" y="51816"/>
                </a:lnTo>
                <a:lnTo>
                  <a:pt x="77723" y="25908"/>
                </a:lnTo>
                <a:close/>
              </a:path>
              <a:path w="482600" h="78104">
                <a:moveTo>
                  <a:pt x="482345" y="25908"/>
                </a:moveTo>
                <a:lnTo>
                  <a:pt x="77723" y="25908"/>
                </a:lnTo>
                <a:lnTo>
                  <a:pt x="77723" y="51816"/>
                </a:lnTo>
                <a:lnTo>
                  <a:pt x="482345" y="51816"/>
                </a:lnTo>
                <a:lnTo>
                  <a:pt x="482345" y="25908"/>
                </a:lnTo>
                <a:close/>
              </a:path>
            </a:pathLst>
          </a:custGeom>
          <a:solidFill>
            <a:srgbClr val="FF0000"/>
          </a:solidFill>
        </p:spPr>
        <p:txBody>
          <a:bodyPr wrap="square" lIns="0" tIns="0" rIns="0" bIns="0" rtlCol="0"/>
          <a:lstStyle/>
          <a:p>
            <a:endParaRPr sz="1350"/>
          </a:p>
        </p:txBody>
      </p:sp>
    </p:spTree>
    <p:extLst>
      <p:ext uri="{BB962C8B-B14F-4D97-AF65-F5344CB8AC3E}">
        <p14:creationId xmlns:p14="http://schemas.microsoft.com/office/powerpoint/2010/main" val="282916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083944D-CE05-45B5-BB3B-878A35994E04}"/>
              </a:ext>
            </a:extLst>
          </p:cNvPr>
          <p:cNvSpPr>
            <a:spLocks noGrp="1"/>
          </p:cNvSpPr>
          <p:nvPr>
            <p:ph type="title"/>
          </p:nvPr>
        </p:nvSpPr>
        <p:spPr/>
        <p:txBody>
          <a:bodyPr/>
          <a:lstStyle/>
          <a:p>
            <a:r>
              <a:rPr lang="sv-SE" dirty="0"/>
              <a:t>Följa upp hur det går:</a:t>
            </a:r>
          </a:p>
        </p:txBody>
      </p:sp>
      <p:sp>
        <p:nvSpPr>
          <p:cNvPr id="3" name="Platshållare för innehåll 2">
            <a:extLst>
              <a:ext uri="{FF2B5EF4-FFF2-40B4-BE49-F238E27FC236}">
                <a16:creationId xmlns:a16="http://schemas.microsoft.com/office/drawing/2014/main" id="{DB16C097-3820-456C-A0A5-3873FF5648D6}"/>
              </a:ext>
            </a:extLst>
          </p:cNvPr>
          <p:cNvSpPr>
            <a:spLocks noGrp="1"/>
          </p:cNvSpPr>
          <p:nvPr>
            <p:ph idx="1"/>
          </p:nvPr>
        </p:nvSpPr>
        <p:spPr/>
        <p:txBody>
          <a:bodyPr/>
          <a:lstStyle/>
          <a:p>
            <a:pPr marL="0" indent="0">
              <a:buNone/>
            </a:pPr>
            <a:r>
              <a:rPr lang="sv-SE" dirty="0"/>
              <a:t>Bestäm i förväg hur ni vill följa upp beteendeförändringarna. </a:t>
            </a:r>
          </a:p>
          <a:p>
            <a:pPr marL="0" indent="0">
              <a:buNone/>
            </a:pPr>
            <a:r>
              <a:rPr lang="sv-SE" dirty="0"/>
              <a:t>Använd gärna verktyget ”en enkel och konkret plan” för att göra det tydligt vad ni vill göra. </a:t>
            </a:r>
          </a:p>
          <a:p>
            <a:pPr marL="0" indent="0">
              <a:buNone/>
            </a:pPr>
            <a:r>
              <a:rPr lang="sv-SE" dirty="0"/>
              <a:t>Det finns olika sätt att följa upp förändrade beteenden. På nästföljande sidor finns några förslag utifrån att antingen följa upp sig själv eller att någon annan följer upp. </a:t>
            </a:r>
          </a:p>
          <a:p>
            <a:pPr marL="0" indent="0">
              <a:buNone/>
            </a:pPr>
            <a:endParaRPr lang="sv-SE" dirty="0"/>
          </a:p>
        </p:txBody>
      </p:sp>
      <p:sp>
        <p:nvSpPr>
          <p:cNvPr id="4" name="Underrubrik 3">
            <a:extLst>
              <a:ext uri="{FF2B5EF4-FFF2-40B4-BE49-F238E27FC236}">
                <a16:creationId xmlns:a16="http://schemas.microsoft.com/office/drawing/2014/main" id="{9B6EF143-DE55-42F5-A250-CCAB7B9BF046}"/>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978493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8F5C13-9232-471E-AB94-F3D8EAC4345E}"/>
              </a:ext>
            </a:extLst>
          </p:cNvPr>
          <p:cNvSpPr>
            <a:spLocks noGrp="1"/>
          </p:cNvSpPr>
          <p:nvPr>
            <p:ph type="title"/>
          </p:nvPr>
        </p:nvSpPr>
        <p:spPr/>
        <p:txBody>
          <a:bodyPr/>
          <a:lstStyle/>
          <a:p>
            <a:r>
              <a:rPr lang="sv-SE" sz="2400" b="0" i="0" u="none" strike="noStrike" baseline="0" dirty="0">
                <a:solidFill>
                  <a:srgbClr val="000000"/>
                </a:solidFill>
              </a:rPr>
              <a:t>Följa upp sig själv</a:t>
            </a:r>
            <a:br>
              <a:rPr lang="sv-SE" sz="2400" b="0" i="0" u="none" strike="noStrike" baseline="0" dirty="0">
                <a:solidFill>
                  <a:srgbClr val="000000"/>
                </a:solidFill>
              </a:rPr>
            </a:br>
            <a:br>
              <a:rPr lang="sv-SE" sz="2400" b="0" i="0" u="none" strike="noStrike" baseline="0" dirty="0">
                <a:solidFill>
                  <a:srgbClr val="000000"/>
                </a:solidFill>
              </a:rPr>
            </a:br>
            <a:endParaRPr lang="sv-SE" dirty="0"/>
          </a:p>
        </p:txBody>
      </p:sp>
      <p:sp>
        <p:nvSpPr>
          <p:cNvPr id="3" name="Platshållare för innehåll 2">
            <a:extLst>
              <a:ext uri="{FF2B5EF4-FFF2-40B4-BE49-F238E27FC236}">
                <a16:creationId xmlns:a16="http://schemas.microsoft.com/office/drawing/2014/main" id="{00197C7E-DD32-4B09-B4C4-AA64B427D91B}"/>
              </a:ext>
            </a:extLst>
          </p:cNvPr>
          <p:cNvSpPr>
            <a:spLocks noGrp="1"/>
          </p:cNvSpPr>
          <p:nvPr>
            <p:ph idx="1"/>
          </p:nvPr>
        </p:nvSpPr>
        <p:spPr>
          <a:xfrm>
            <a:off x="971549" y="1251169"/>
            <a:ext cx="6741519" cy="717331"/>
          </a:xfrm>
        </p:spPr>
        <p:txBody>
          <a:bodyPr numCol="1"/>
          <a:lstStyle/>
          <a:p>
            <a:pPr marL="0" indent="0">
              <a:spcBef>
                <a:spcPts val="0"/>
              </a:spcBef>
              <a:buNone/>
            </a:pPr>
            <a:r>
              <a:rPr lang="sv-SE" sz="1600" dirty="0"/>
              <a:t>Det finns olika sätt att följa upp sig själv för att se hur det går med ett nytt beteende (eller gammalt för den delen). Här är några exempel:</a:t>
            </a:r>
          </a:p>
          <a:p>
            <a:pPr marL="0" indent="0">
              <a:spcBef>
                <a:spcPts val="0"/>
              </a:spcBef>
              <a:buNone/>
            </a:pPr>
            <a:endParaRPr lang="sv-SE" sz="1400" dirty="0"/>
          </a:p>
          <a:p>
            <a:pPr>
              <a:spcBef>
                <a:spcPts val="0"/>
              </a:spcBef>
            </a:pPr>
            <a:endParaRPr lang="sv-SE" sz="1600" dirty="0"/>
          </a:p>
        </p:txBody>
      </p:sp>
      <p:sp>
        <p:nvSpPr>
          <p:cNvPr id="4" name="Underrubrik 3">
            <a:extLst>
              <a:ext uri="{FF2B5EF4-FFF2-40B4-BE49-F238E27FC236}">
                <a16:creationId xmlns:a16="http://schemas.microsoft.com/office/drawing/2014/main" id="{E6242F91-6A38-4709-A543-88866862F6F1}"/>
              </a:ext>
            </a:extLst>
          </p:cNvPr>
          <p:cNvSpPr>
            <a:spLocks noGrp="1"/>
          </p:cNvSpPr>
          <p:nvPr>
            <p:ph type="subTitle" idx="10"/>
          </p:nvPr>
        </p:nvSpPr>
        <p:spPr/>
        <p:txBody>
          <a:bodyPr/>
          <a:lstStyle/>
          <a:p>
            <a:endParaRPr lang="sv-SE"/>
          </a:p>
        </p:txBody>
      </p:sp>
      <p:sp>
        <p:nvSpPr>
          <p:cNvPr id="5" name="Platshållare för innehåll 2">
            <a:extLst>
              <a:ext uri="{FF2B5EF4-FFF2-40B4-BE49-F238E27FC236}">
                <a16:creationId xmlns:a16="http://schemas.microsoft.com/office/drawing/2014/main" id="{6BD5E3C6-1DF5-4010-ABBB-31086A175C44}"/>
              </a:ext>
            </a:extLst>
          </p:cNvPr>
          <p:cNvSpPr txBox="1">
            <a:spLocks/>
          </p:cNvSpPr>
          <p:nvPr/>
        </p:nvSpPr>
        <p:spPr>
          <a:xfrm>
            <a:off x="971548" y="1828573"/>
            <a:ext cx="6741519" cy="2574280"/>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lang="en-US" sz="2000" b="0" i="0" kern="1200" dirty="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800" b="0" i="0" kern="1200" dirty="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b="0" i="0" kern="1200" baseline="0" dirty="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pPr>
            <a:r>
              <a:rPr lang="sv-SE" sz="1600" dirty="0">
                <a:solidFill>
                  <a:srgbClr val="000000"/>
                </a:solidFill>
              </a:rPr>
              <a:t>Själv registrera att:</a:t>
            </a:r>
          </a:p>
          <a:p>
            <a:pPr lvl="1">
              <a:spcBef>
                <a:spcPts val="1200"/>
              </a:spcBef>
              <a:buFont typeface="Wingdings" panose="05000000000000000000" pitchFamily="2" charset="2"/>
              <a:buChar char="Ø"/>
            </a:pPr>
            <a:r>
              <a:rPr lang="sv-SE" sz="1600" dirty="0">
                <a:solidFill>
                  <a:srgbClr val="000000"/>
                </a:solidFill>
              </a:rPr>
              <a:t>jag gör det jag ska</a:t>
            </a:r>
          </a:p>
          <a:p>
            <a:pPr lvl="1">
              <a:spcBef>
                <a:spcPts val="1200"/>
              </a:spcBef>
              <a:buFont typeface="Wingdings" panose="05000000000000000000" pitchFamily="2" charset="2"/>
              <a:buChar char="Ø"/>
            </a:pPr>
            <a:r>
              <a:rPr lang="sv-SE" sz="1600" dirty="0">
                <a:solidFill>
                  <a:srgbClr val="000000"/>
                </a:solidFill>
              </a:rPr>
              <a:t>hur ofta</a:t>
            </a:r>
          </a:p>
          <a:p>
            <a:pPr lvl="1">
              <a:spcBef>
                <a:spcPts val="1200"/>
              </a:spcBef>
              <a:buFont typeface="Wingdings" panose="05000000000000000000" pitchFamily="2" charset="2"/>
              <a:buChar char="Ø"/>
            </a:pPr>
            <a:r>
              <a:rPr lang="sv-SE" sz="1600" dirty="0">
                <a:solidFill>
                  <a:srgbClr val="000000"/>
                </a:solidFill>
              </a:rPr>
              <a:t>när</a:t>
            </a:r>
          </a:p>
          <a:p>
            <a:pPr>
              <a:spcBef>
                <a:spcPts val="1200"/>
              </a:spcBef>
            </a:pPr>
            <a:r>
              <a:rPr lang="sv-SE" sz="1600" dirty="0">
                <a:solidFill>
                  <a:srgbClr val="000000"/>
                </a:solidFill>
              </a:rPr>
              <a:t>Dra streck på papper varje gång arbetsuppgiften är utförd</a:t>
            </a:r>
          </a:p>
          <a:p>
            <a:pPr>
              <a:spcBef>
                <a:spcPts val="1200"/>
              </a:spcBef>
            </a:pPr>
            <a:endParaRPr lang="sv-SE" sz="1600" dirty="0">
              <a:solidFill>
                <a:srgbClr val="000000"/>
              </a:solidFill>
            </a:endParaRPr>
          </a:p>
          <a:p>
            <a:pPr>
              <a:spcBef>
                <a:spcPts val="1200"/>
              </a:spcBef>
            </a:pPr>
            <a:r>
              <a:rPr lang="sv-SE" sz="1600" dirty="0">
                <a:solidFill>
                  <a:srgbClr val="000000"/>
                </a:solidFill>
              </a:rPr>
              <a:t>Självreflektion efter varje arbetspass</a:t>
            </a:r>
          </a:p>
          <a:p>
            <a:pPr>
              <a:spcBef>
                <a:spcPts val="1200"/>
              </a:spcBef>
            </a:pPr>
            <a:r>
              <a:rPr lang="sv-SE" sz="1600" dirty="0">
                <a:solidFill>
                  <a:srgbClr val="000000"/>
                </a:solidFill>
              </a:rPr>
              <a:t>Intensitet eller kvalitet via skalor</a:t>
            </a:r>
          </a:p>
          <a:p>
            <a:pPr>
              <a:spcBef>
                <a:spcPts val="1200"/>
              </a:spcBef>
            </a:pPr>
            <a:r>
              <a:rPr lang="sv-SE" sz="1600" dirty="0">
                <a:solidFill>
                  <a:srgbClr val="000000"/>
                </a:solidFill>
              </a:rPr>
              <a:t>Filma sig själv</a:t>
            </a:r>
          </a:p>
          <a:p>
            <a:pPr>
              <a:spcBef>
                <a:spcPts val="1200"/>
              </a:spcBef>
            </a:pPr>
            <a:r>
              <a:rPr lang="sv-SE" sz="1600" dirty="0">
                <a:solidFill>
                  <a:srgbClr val="000000"/>
                </a:solidFill>
              </a:rPr>
              <a:t>Observera hur andra reagerar på beteendet</a:t>
            </a:r>
          </a:p>
          <a:p>
            <a:pPr>
              <a:spcBef>
                <a:spcPts val="1200"/>
              </a:spcBef>
            </a:pPr>
            <a:r>
              <a:rPr lang="sv-SE" sz="1600" dirty="0">
                <a:solidFill>
                  <a:srgbClr val="000000"/>
                </a:solidFill>
              </a:rPr>
              <a:t>Mätinstrument</a:t>
            </a:r>
          </a:p>
          <a:p>
            <a:pPr>
              <a:spcBef>
                <a:spcPts val="1200"/>
              </a:spcBef>
            </a:pPr>
            <a:r>
              <a:rPr lang="sv-SE" sz="1600" dirty="0" err="1">
                <a:solidFill>
                  <a:srgbClr val="000000"/>
                </a:solidFill>
              </a:rPr>
              <a:t>Appar</a:t>
            </a:r>
            <a:endParaRPr lang="sv-SE" sz="1600" dirty="0"/>
          </a:p>
        </p:txBody>
      </p:sp>
    </p:spTree>
    <p:extLst>
      <p:ext uri="{BB962C8B-B14F-4D97-AF65-F5344CB8AC3E}">
        <p14:creationId xmlns:p14="http://schemas.microsoft.com/office/powerpoint/2010/main" val="785150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95C2EC-C823-417E-9854-5DC7A3576BD6}"/>
              </a:ext>
            </a:extLst>
          </p:cNvPr>
          <p:cNvSpPr>
            <a:spLocks noGrp="1"/>
          </p:cNvSpPr>
          <p:nvPr>
            <p:ph type="title"/>
          </p:nvPr>
        </p:nvSpPr>
        <p:spPr/>
        <p:txBody>
          <a:bodyPr/>
          <a:lstStyle/>
          <a:p>
            <a:r>
              <a:rPr lang="sv-SE" sz="2400" b="0" i="0" u="none" strike="noStrike" baseline="0" dirty="0">
                <a:solidFill>
                  <a:srgbClr val="000000"/>
                </a:solidFill>
                <a:latin typeface="+mj-lt"/>
              </a:rPr>
              <a:t>Någon annan följer upp</a:t>
            </a:r>
            <a:br>
              <a:rPr lang="sv-SE" sz="2400" b="0" i="0" u="none" strike="noStrike" baseline="0" dirty="0">
                <a:solidFill>
                  <a:srgbClr val="000000"/>
                </a:solidFill>
                <a:latin typeface="Arial" panose="020B0604020202020204" pitchFamily="34" charset="0"/>
              </a:rPr>
            </a:br>
            <a:endParaRPr lang="sv-SE" dirty="0"/>
          </a:p>
        </p:txBody>
      </p:sp>
      <p:sp>
        <p:nvSpPr>
          <p:cNvPr id="3" name="Platshållare för innehåll 2">
            <a:extLst>
              <a:ext uri="{FF2B5EF4-FFF2-40B4-BE49-F238E27FC236}">
                <a16:creationId xmlns:a16="http://schemas.microsoft.com/office/drawing/2014/main" id="{36030B02-E66A-47D6-A957-91B47C2EEDA6}"/>
              </a:ext>
            </a:extLst>
          </p:cNvPr>
          <p:cNvSpPr>
            <a:spLocks noGrp="1"/>
          </p:cNvSpPr>
          <p:nvPr>
            <p:ph idx="1"/>
          </p:nvPr>
        </p:nvSpPr>
        <p:spPr>
          <a:xfrm>
            <a:off x="1079500" y="1251169"/>
            <a:ext cx="5864998" cy="516631"/>
          </a:xfrm>
        </p:spPr>
        <p:txBody>
          <a:bodyPr/>
          <a:lstStyle/>
          <a:p>
            <a:pPr marL="0" indent="0">
              <a:buNone/>
            </a:pPr>
            <a:r>
              <a:rPr lang="sv-SE" sz="1600" b="0" i="0" u="none" strike="noStrike" baseline="0" dirty="0">
                <a:solidFill>
                  <a:srgbClr val="000000"/>
                </a:solidFill>
                <a:latin typeface="+mn-lt"/>
              </a:rPr>
              <a:t>Ibland är det bättre att ta hjälp av någon annan för att följa upp</a:t>
            </a:r>
          </a:p>
          <a:p>
            <a:endParaRPr lang="sv-SE" sz="1400" dirty="0"/>
          </a:p>
        </p:txBody>
      </p:sp>
      <p:sp>
        <p:nvSpPr>
          <p:cNvPr id="4" name="Underrubrik 3">
            <a:extLst>
              <a:ext uri="{FF2B5EF4-FFF2-40B4-BE49-F238E27FC236}">
                <a16:creationId xmlns:a16="http://schemas.microsoft.com/office/drawing/2014/main" id="{2511FBF4-241B-402D-95FC-C6F01E5D3847}"/>
              </a:ext>
            </a:extLst>
          </p:cNvPr>
          <p:cNvSpPr>
            <a:spLocks noGrp="1"/>
          </p:cNvSpPr>
          <p:nvPr>
            <p:ph type="subTitle" idx="10"/>
          </p:nvPr>
        </p:nvSpPr>
        <p:spPr/>
        <p:txBody>
          <a:bodyPr/>
          <a:lstStyle/>
          <a:p>
            <a:endParaRPr lang="sv-SE"/>
          </a:p>
        </p:txBody>
      </p:sp>
      <p:sp>
        <p:nvSpPr>
          <p:cNvPr id="5" name="Platshållare för innehåll 2">
            <a:extLst>
              <a:ext uri="{FF2B5EF4-FFF2-40B4-BE49-F238E27FC236}">
                <a16:creationId xmlns:a16="http://schemas.microsoft.com/office/drawing/2014/main" id="{46E42C82-B0AC-4C44-824F-83BECAA9A788}"/>
              </a:ext>
            </a:extLst>
          </p:cNvPr>
          <p:cNvSpPr txBox="1">
            <a:spLocks/>
          </p:cNvSpPr>
          <p:nvPr/>
        </p:nvSpPr>
        <p:spPr>
          <a:xfrm>
            <a:off x="1025524" y="1709996"/>
            <a:ext cx="7038975" cy="2692857"/>
          </a:xfrm>
          <a:prstGeom prst="rect">
            <a:avLst/>
          </a:prstGeom>
        </p:spPr>
        <p:txBody>
          <a:bodyPr numCol="2"/>
          <a:lstStyle>
            <a:lvl1pPr marL="228600" indent="-228600" algn="l" defTabSz="914400" rtl="0" eaLnBrk="1" latinLnBrk="0" hangingPunct="1">
              <a:lnSpc>
                <a:spcPct val="90000"/>
              </a:lnSpc>
              <a:spcBef>
                <a:spcPts val="1000"/>
              </a:spcBef>
              <a:buFont typeface="Arial" panose="020B0604020202020204" pitchFamily="34" charset="0"/>
              <a:buChar char="•"/>
              <a:defRPr lang="en-US" sz="2000" b="0" i="0" kern="1200" dirty="0">
                <a:solidFill>
                  <a:schemeClr val="tx1"/>
                </a:solidFill>
                <a:latin typeface="Corbel" panose="020B0503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1800" b="0" i="0" kern="1200" dirty="0">
                <a:solidFill>
                  <a:schemeClr val="tx1"/>
                </a:solidFill>
                <a:latin typeface="Corbel" panose="020B0503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b="0" i="0" kern="1200" baseline="0" dirty="0">
                <a:solidFill>
                  <a:schemeClr val="tx1"/>
                </a:solidFill>
                <a:latin typeface="Corbel" panose="020B0503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b="0" i="0" kern="1200" dirty="0">
                <a:solidFill>
                  <a:schemeClr val="tx1"/>
                </a:solidFill>
                <a:latin typeface="Corbel" panose="020B0503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sv-SE" sz="1600" dirty="0">
                <a:solidFill>
                  <a:srgbClr val="000000"/>
                </a:solidFill>
                <a:latin typeface="+mn-lt"/>
              </a:rPr>
              <a:t>Kollegial uppföljning, tillsammans två och två</a:t>
            </a:r>
          </a:p>
          <a:p>
            <a:pPr>
              <a:lnSpc>
                <a:spcPct val="100000"/>
              </a:lnSpc>
              <a:spcBef>
                <a:spcPts val="1200"/>
              </a:spcBef>
            </a:pPr>
            <a:r>
              <a:rPr lang="sv-SE" sz="1600" dirty="0">
                <a:solidFill>
                  <a:srgbClr val="000000"/>
                </a:solidFill>
                <a:latin typeface="+mn-lt"/>
              </a:rPr>
              <a:t>Någon annan på arbetsplatsen observerar och dokumenterar målbeteendet enligt överenskommelse och ger återkoppling</a:t>
            </a:r>
          </a:p>
          <a:p>
            <a:pPr>
              <a:lnSpc>
                <a:spcPct val="100000"/>
              </a:lnSpc>
              <a:spcBef>
                <a:spcPts val="1200"/>
              </a:spcBef>
            </a:pPr>
            <a:r>
              <a:rPr lang="sv-SE" sz="1600" dirty="0">
                <a:solidFill>
                  <a:srgbClr val="000000"/>
                </a:solidFill>
                <a:latin typeface="+mn-lt"/>
              </a:rPr>
              <a:t>Medlyssna på telefonsamtal</a:t>
            </a:r>
          </a:p>
          <a:p>
            <a:pPr>
              <a:lnSpc>
                <a:spcPct val="100000"/>
              </a:lnSpc>
              <a:spcBef>
                <a:spcPts val="1200"/>
              </a:spcBef>
            </a:pPr>
            <a:endParaRPr lang="sv-SE" sz="1600" dirty="0">
              <a:solidFill>
                <a:srgbClr val="000000"/>
              </a:solidFill>
              <a:latin typeface="+mn-lt"/>
            </a:endParaRPr>
          </a:p>
          <a:p>
            <a:pPr>
              <a:lnSpc>
                <a:spcPct val="100000"/>
              </a:lnSpc>
              <a:spcBef>
                <a:spcPts val="1200"/>
              </a:spcBef>
            </a:pPr>
            <a:r>
              <a:rPr lang="sv-SE" sz="1600" dirty="0">
                <a:solidFill>
                  <a:srgbClr val="000000"/>
                </a:solidFill>
                <a:latin typeface="+mn-lt"/>
              </a:rPr>
              <a:t>Gå parallellt då en observerar</a:t>
            </a:r>
          </a:p>
          <a:p>
            <a:pPr>
              <a:lnSpc>
                <a:spcPct val="100000"/>
              </a:lnSpc>
              <a:spcBef>
                <a:spcPts val="1200"/>
              </a:spcBef>
            </a:pPr>
            <a:r>
              <a:rPr lang="sv-SE" sz="1600" dirty="0">
                <a:solidFill>
                  <a:srgbClr val="000000"/>
                </a:solidFill>
                <a:latin typeface="+mn-lt"/>
              </a:rPr>
              <a:t>Pinnstatistik över hur ofta arbetsgruppen utför beteendet som önskas</a:t>
            </a:r>
          </a:p>
          <a:p>
            <a:pPr>
              <a:lnSpc>
                <a:spcPct val="100000"/>
              </a:lnSpc>
              <a:spcBef>
                <a:spcPts val="1200"/>
              </a:spcBef>
            </a:pPr>
            <a:r>
              <a:rPr lang="sv-SE" sz="1600" dirty="0">
                <a:solidFill>
                  <a:srgbClr val="000000"/>
                </a:solidFill>
                <a:latin typeface="+mn-lt"/>
              </a:rPr>
              <a:t>Filma</a:t>
            </a:r>
          </a:p>
          <a:p>
            <a:pPr>
              <a:lnSpc>
                <a:spcPct val="100000"/>
              </a:lnSpc>
              <a:spcBef>
                <a:spcPts val="1200"/>
              </a:spcBef>
            </a:pPr>
            <a:r>
              <a:rPr lang="sv-SE" sz="1600" dirty="0">
                <a:solidFill>
                  <a:srgbClr val="000000"/>
                </a:solidFill>
                <a:latin typeface="+mn-lt"/>
              </a:rPr>
              <a:t>Web-statistik</a:t>
            </a:r>
          </a:p>
          <a:p>
            <a:pPr>
              <a:lnSpc>
                <a:spcPct val="100000"/>
              </a:lnSpc>
              <a:spcBef>
                <a:spcPts val="1200"/>
              </a:spcBef>
            </a:pPr>
            <a:r>
              <a:rPr lang="sv-SE" sz="1600" dirty="0">
                <a:solidFill>
                  <a:srgbClr val="000000"/>
                </a:solidFill>
                <a:latin typeface="+mn-lt"/>
              </a:rPr>
              <a:t>Journalgranskning</a:t>
            </a:r>
            <a:endParaRPr lang="sv-SE" sz="1600" dirty="0">
              <a:latin typeface="+mn-lt"/>
            </a:endParaRPr>
          </a:p>
        </p:txBody>
      </p:sp>
    </p:spTree>
    <p:extLst>
      <p:ext uri="{BB962C8B-B14F-4D97-AF65-F5344CB8AC3E}">
        <p14:creationId xmlns:p14="http://schemas.microsoft.com/office/powerpoint/2010/main" val="891337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B337D8-AEA9-4CB7-8DA9-E5FC33181CE4}"/>
              </a:ext>
            </a:extLst>
          </p:cNvPr>
          <p:cNvSpPr>
            <a:spLocks noGrp="1"/>
          </p:cNvSpPr>
          <p:nvPr>
            <p:ph type="ctrTitle"/>
          </p:nvPr>
        </p:nvSpPr>
        <p:spPr>
          <a:xfrm>
            <a:off x="1563311" y="1073550"/>
            <a:ext cx="6436414" cy="3337129"/>
          </a:xfrm>
        </p:spPr>
        <p:txBody>
          <a:bodyPr/>
          <a:lstStyle/>
          <a:p>
            <a:r>
              <a:rPr lang="sv-SE" dirty="0"/>
              <a:t>Lycka till!</a:t>
            </a:r>
            <a:br>
              <a:rPr lang="sv-SE" dirty="0"/>
            </a:br>
            <a:r>
              <a:rPr lang="sv-SE" dirty="0"/>
              <a:t>Kom ihåg att </a:t>
            </a:r>
            <a:r>
              <a:rPr lang="sv-SE"/>
              <a:t>ha roligt!</a:t>
            </a:r>
            <a:endParaRPr lang="sv-SE" dirty="0"/>
          </a:p>
        </p:txBody>
      </p:sp>
      <p:sp>
        <p:nvSpPr>
          <p:cNvPr id="3" name="Underrubrik 2">
            <a:extLst>
              <a:ext uri="{FF2B5EF4-FFF2-40B4-BE49-F238E27FC236}">
                <a16:creationId xmlns:a16="http://schemas.microsoft.com/office/drawing/2014/main" id="{F8C67A47-D04A-4E26-9DF5-6263BC12A26E}"/>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1429827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126646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11B1C-00C2-463A-B8B4-CD61EC2A163B}"/>
              </a:ext>
            </a:extLst>
          </p:cNvPr>
          <p:cNvSpPr>
            <a:spLocks noGrp="1"/>
          </p:cNvSpPr>
          <p:nvPr>
            <p:ph type="title"/>
          </p:nvPr>
        </p:nvSpPr>
        <p:spPr/>
        <p:txBody>
          <a:bodyPr/>
          <a:lstStyle/>
          <a:p>
            <a:r>
              <a:rPr lang="sv-SE" dirty="0"/>
              <a:t>Alla förbättringar kräver nya beteenden</a:t>
            </a:r>
          </a:p>
        </p:txBody>
      </p:sp>
      <p:sp>
        <p:nvSpPr>
          <p:cNvPr id="3" name="Platshållare för innehåll 2">
            <a:extLst>
              <a:ext uri="{FF2B5EF4-FFF2-40B4-BE49-F238E27FC236}">
                <a16:creationId xmlns:a16="http://schemas.microsoft.com/office/drawing/2014/main" id="{CF486F8C-F1FF-4931-B4FE-265C7E6B4993}"/>
              </a:ext>
            </a:extLst>
          </p:cNvPr>
          <p:cNvSpPr>
            <a:spLocks noGrp="1"/>
          </p:cNvSpPr>
          <p:nvPr>
            <p:ph idx="1"/>
          </p:nvPr>
        </p:nvSpPr>
        <p:spPr>
          <a:xfrm>
            <a:off x="971550" y="1251169"/>
            <a:ext cx="6889750" cy="2692857"/>
          </a:xfrm>
        </p:spPr>
        <p:txBody>
          <a:bodyPr/>
          <a:lstStyle/>
          <a:p>
            <a:pPr marL="0" indent="0">
              <a:buNone/>
            </a:pPr>
            <a:r>
              <a:rPr lang="sv-SE" dirty="0"/>
              <a:t>Praktiskt taget alla förbättringar kräver att vi gör på nya sätt och förändrar våra beteenden. Att ändra beteenden kan vara både lätt och svårt. Det finns några saker man kan bidra med för att göra det så lätt som möjligt att göra på nya sätt. </a:t>
            </a:r>
          </a:p>
          <a:p>
            <a:pPr marL="0" indent="0">
              <a:buNone/>
            </a:pPr>
            <a:r>
              <a:rPr lang="sv-SE" dirty="0"/>
              <a:t>För att ett beteende ska vara möjligt behöver jag ha kompetens att utföra beteendet, motivation att vilja göra det och möjlighet att utföra beteendet. </a:t>
            </a:r>
          </a:p>
          <a:p>
            <a:pPr marL="0" indent="0">
              <a:buNone/>
            </a:pPr>
            <a:r>
              <a:rPr lang="sv-SE" dirty="0"/>
              <a:t>Det här verktyget ger stöd i att jobba med de beteendeförändringar som förbättringen kräver. </a:t>
            </a:r>
          </a:p>
        </p:txBody>
      </p:sp>
      <p:sp>
        <p:nvSpPr>
          <p:cNvPr id="4" name="Underrubrik 3">
            <a:extLst>
              <a:ext uri="{FF2B5EF4-FFF2-40B4-BE49-F238E27FC236}">
                <a16:creationId xmlns:a16="http://schemas.microsoft.com/office/drawing/2014/main" id="{C32ED27D-0E0B-4433-92F8-B59B1CFB6EA7}"/>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942446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1181325" y="465770"/>
            <a:ext cx="5107494" cy="378469"/>
          </a:xfrm>
          <a:prstGeom prst="rect">
            <a:avLst/>
          </a:prstGeom>
        </p:spPr>
        <p:txBody>
          <a:bodyPr vert="horz" wrap="square" lIns="0" tIns="9049" rIns="0" bIns="0" rtlCol="0">
            <a:spAutoFit/>
          </a:bodyPr>
          <a:lstStyle/>
          <a:p>
            <a:pPr marL="9525">
              <a:spcBef>
                <a:spcPts val="71"/>
              </a:spcBef>
            </a:pPr>
            <a:r>
              <a:rPr lang="sv-SE" sz="2400" b="1" spc="-45" dirty="0">
                <a:latin typeface="+mj-lt"/>
                <a:cs typeface="Arial"/>
              </a:rPr>
              <a:t>Är beteendet möjligt?</a:t>
            </a:r>
            <a:endParaRPr sz="2400" dirty="0">
              <a:latin typeface="+mj-lt"/>
              <a:cs typeface="Arial"/>
            </a:endParaRPr>
          </a:p>
        </p:txBody>
      </p:sp>
      <p:sp>
        <p:nvSpPr>
          <p:cNvPr id="9" name="object 9"/>
          <p:cNvSpPr txBox="1"/>
          <p:nvPr/>
        </p:nvSpPr>
        <p:spPr>
          <a:xfrm>
            <a:off x="3946671" y="4249533"/>
            <a:ext cx="3614383" cy="378469"/>
          </a:xfrm>
          <a:prstGeom prst="rect">
            <a:avLst/>
          </a:prstGeom>
        </p:spPr>
        <p:txBody>
          <a:bodyPr vert="horz" wrap="square" lIns="0" tIns="9049" rIns="0" bIns="0" rtlCol="0">
            <a:spAutoFit/>
          </a:bodyPr>
          <a:lstStyle/>
          <a:p>
            <a:pPr marL="9525">
              <a:spcBef>
                <a:spcPts val="71"/>
              </a:spcBef>
            </a:pPr>
            <a:r>
              <a:rPr sz="1200" i="1" spc="-8" dirty="0">
                <a:latin typeface="+mj-lt"/>
                <a:cs typeface="Arial"/>
              </a:rPr>
              <a:t>Michie </a:t>
            </a:r>
            <a:r>
              <a:rPr sz="1200" i="1" spc="-4" dirty="0">
                <a:latin typeface="+mj-lt"/>
                <a:cs typeface="Arial"/>
              </a:rPr>
              <a:t>et al (2014) The behaviour change wheel, a guide to designing</a:t>
            </a:r>
            <a:r>
              <a:rPr sz="1200" i="1" spc="-8" dirty="0">
                <a:latin typeface="+mj-lt"/>
                <a:cs typeface="Arial"/>
              </a:rPr>
              <a:t> </a:t>
            </a:r>
            <a:r>
              <a:rPr sz="1200" i="1" spc="-4" dirty="0">
                <a:latin typeface="+mj-lt"/>
                <a:cs typeface="Arial"/>
              </a:rPr>
              <a:t>interventions</a:t>
            </a:r>
            <a:endParaRPr sz="1200" dirty="0">
              <a:latin typeface="+mj-lt"/>
              <a:cs typeface="Arial"/>
            </a:endParaRPr>
          </a:p>
        </p:txBody>
      </p:sp>
      <p:sp>
        <p:nvSpPr>
          <p:cNvPr id="10" name="object 10"/>
          <p:cNvSpPr/>
          <p:nvPr/>
        </p:nvSpPr>
        <p:spPr>
          <a:xfrm>
            <a:off x="1228589" y="1082677"/>
            <a:ext cx="2297906" cy="810578"/>
          </a:xfrm>
          <a:custGeom>
            <a:avLst/>
            <a:gdLst/>
            <a:ahLst/>
            <a:cxnLst/>
            <a:rect l="l" t="t" r="r" b="b"/>
            <a:pathLst>
              <a:path w="3063875" h="1080770">
                <a:moveTo>
                  <a:pt x="2581402" y="0"/>
                </a:moveTo>
                <a:lnTo>
                  <a:pt x="180086" y="0"/>
                </a:lnTo>
                <a:lnTo>
                  <a:pt x="132213" y="6434"/>
                </a:lnTo>
                <a:lnTo>
                  <a:pt x="89195" y="24590"/>
                </a:lnTo>
                <a:lnTo>
                  <a:pt x="52747" y="52752"/>
                </a:lnTo>
                <a:lnTo>
                  <a:pt x="24588" y="89201"/>
                </a:lnTo>
                <a:lnTo>
                  <a:pt x="6433" y="132218"/>
                </a:lnTo>
                <a:lnTo>
                  <a:pt x="0" y="180086"/>
                </a:lnTo>
                <a:lnTo>
                  <a:pt x="0" y="900430"/>
                </a:lnTo>
                <a:lnTo>
                  <a:pt x="6433" y="948297"/>
                </a:lnTo>
                <a:lnTo>
                  <a:pt x="24588" y="991314"/>
                </a:lnTo>
                <a:lnTo>
                  <a:pt x="52747" y="1027763"/>
                </a:lnTo>
                <a:lnTo>
                  <a:pt x="89195" y="1055925"/>
                </a:lnTo>
                <a:lnTo>
                  <a:pt x="132213" y="1074081"/>
                </a:lnTo>
                <a:lnTo>
                  <a:pt x="180086" y="1080516"/>
                </a:lnTo>
                <a:lnTo>
                  <a:pt x="2581402" y="1080516"/>
                </a:lnTo>
                <a:lnTo>
                  <a:pt x="2629269" y="1074081"/>
                </a:lnTo>
                <a:lnTo>
                  <a:pt x="2672286" y="1055925"/>
                </a:lnTo>
                <a:lnTo>
                  <a:pt x="2708735" y="1027763"/>
                </a:lnTo>
                <a:lnTo>
                  <a:pt x="2736897" y="991314"/>
                </a:lnTo>
                <a:lnTo>
                  <a:pt x="2755053" y="948297"/>
                </a:lnTo>
                <a:lnTo>
                  <a:pt x="2761488" y="900430"/>
                </a:lnTo>
                <a:lnTo>
                  <a:pt x="2761488" y="450215"/>
                </a:lnTo>
                <a:lnTo>
                  <a:pt x="3063621" y="354584"/>
                </a:lnTo>
                <a:lnTo>
                  <a:pt x="2761488" y="180086"/>
                </a:lnTo>
                <a:lnTo>
                  <a:pt x="2755053" y="132218"/>
                </a:lnTo>
                <a:lnTo>
                  <a:pt x="2736897" y="89201"/>
                </a:lnTo>
                <a:lnTo>
                  <a:pt x="2708735" y="52752"/>
                </a:lnTo>
                <a:lnTo>
                  <a:pt x="2672286" y="24590"/>
                </a:lnTo>
                <a:lnTo>
                  <a:pt x="2629269" y="6434"/>
                </a:lnTo>
                <a:lnTo>
                  <a:pt x="2581402" y="0"/>
                </a:lnTo>
                <a:close/>
              </a:path>
            </a:pathLst>
          </a:custGeom>
          <a:solidFill>
            <a:schemeClr val="accent1"/>
          </a:solidFill>
        </p:spPr>
        <p:txBody>
          <a:bodyPr wrap="square" lIns="108000" tIns="72000" rIns="216000" bIns="72000" rtlCol="0"/>
          <a:lstStyle/>
          <a:p>
            <a:r>
              <a:rPr lang="sv-SE" sz="1280" dirty="0">
                <a:cs typeface="Arial"/>
              </a:rPr>
              <a:t>Finns relevanta  kunskaper och  </a:t>
            </a:r>
            <a:r>
              <a:rPr lang="sv-SE" sz="1280" spc="-4" dirty="0">
                <a:cs typeface="Arial"/>
              </a:rPr>
              <a:t>färdigheter? </a:t>
            </a:r>
            <a:r>
              <a:rPr lang="sv-SE" sz="1280" spc="-30" dirty="0">
                <a:cs typeface="Arial"/>
              </a:rPr>
              <a:t>T.ex. </a:t>
            </a:r>
            <a:r>
              <a:rPr lang="sv-SE" sz="1280" dirty="0">
                <a:cs typeface="Arial"/>
              </a:rPr>
              <a:t>om vad  du ska göra och</a:t>
            </a:r>
            <a:r>
              <a:rPr lang="sv-SE" sz="1280" spc="-49" dirty="0">
                <a:cs typeface="Arial"/>
              </a:rPr>
              <a:t> </a:t>
            </a:r>
            <a:r>
              <a:rPr lang="sv-SE" sz="1280" dirty="0">
                <a:cs typeface="Arial"/>
              </a:rPr>
              <a:t>hur?</a:t>
            </a:r>
          </a:p>
          <a:p>
            <a:endParaRPr sz="1350" dirty="0"/>
          </a:p>
        </p:txBody>
      </p:sp>
      <p:sp>
        <p:nvSpPr>
          <p:cNvPr id="13" name="object 13"/>
          <p:cNvSpPr/>
          <p:nvPr/>
        </p:nvSpPr>
        <p:spPr>
          <a:xfrm>
            <a:off x="1228589" y="2030675"/>
            <a:ext cx="2283143" cy="1006528"/>
          </a:xfrm>
          <a:custGeom>
            <a:avLst/>
            <a:gdLst/>
            <a:ahLst/>
            <a:cxnLst/>
            <a:rect l="l" t="t" r="r" b="b"/>
            <a:pathLst>
              <a:path w="3044190" h="1461770">
                <a:moveTo>
                  <a:pt x="2517902" y="0"/>
                </a:moveTo>
                <a:lnTo>
                  <a:pt x="243586" y="0"/>
                </a:lnTo>
                <a:lnTo>
                  <a:pt x="194494" y="4950"/>
                </a:lnTo>
                <a:lnTo>
                  <a:pt x="148770" y="19147"/>
                </a:lnTo>
                <a:lnTo>
                  <a:pt x="107393" y="41610"/>
                </a:lnTo>
                <a:lnTo>
                  <a:pt x="71343" y="71358"/>
                </a:lnTo>
                <a:lnTo>
                  <a:pt x="41600" y="107410"/>
                </a:lnTo>
                <a:lnTo>
                  <a:pt x="19141" y="148786"/>
                </a:lnTo>
                <a:lnTo>
                  <a:pt x="4948" y="194505"/>
                </a:lnTo>
                <a:lnTo>
                  <a:pt x="0" y="243586"/>
                </a:lnTo>
                <a:lnTo>
                  <a:pt x="0" y="1217930"/>
                </a:lnTo>
                <a:lnTo>
                  <a:pt x="4948" y="1267010"/>
                </a:lnTo>
                <a:lnTo>
                  <a:pt x="19141" y="1312729"/>
                </a:lnTo>
                <a:lnTo>
                  <a:pt x="41600" y="1354105"/>
                </a:lnTo>
                <a:lnTo>
                  <a:pt x="71343" y="1390157"/>
                </a:lnTo>
                <a:lnTo>
                  <a:pt x="107393" y="1419905"/>
                </a:lnTo>
                <a:lnTo>
                  <a:pt x="148770" y="1442368"/>
                </a:lnTo>
                <a:lnTo>
                  <a:pt x="194494" y="1456565"/>
                </a:lnTo>
                <a:lnTo>
                  <a:pt x="243586" y="1461516"/>
                </a:lnTo>
                <a:lnTo>
                  <a:pt x="2517902" y="1461516"/>
                </a:lnTo>
                <a:lnTo>
                  <a:pt x="2566982" y="1456565"/>
                </a:lnTo>
                <a:lnTo>
                  <a:pt x="2612701" y="1442368"/>
                </a:lnTo>
                <a:lnTo>
                  <a:pt x="2654077" y="1419905"/>
                </a:lnTo>
                <a:lnTo>
                  <a:pt x="2690129" y="1390157"/>
                </a:lnTo>
                <a:lnTo>
                  <a:pt x="2719877" y="1354105"/>
                </a:lnTo>
                <a:lnTo>
                  <a:pt x="2742340" y="1312729"/>
                </a:lnTo>
                <a:lnTo>
                  <a:pt x="2756537" y="1267010"/>
                </a:lnTo>
                <a:lnTo>
                  <a:pt x="2761488" y="1217930"/>
                </a:lnTo>
                <a:lnTo>
                  <a:pt x="2761488" y="608965"/>
                </a:lnTo>
                <a:lnTo>
                  <a:pt x="3043936" y="370840"/>
                </a:lnTo>
                <a:lnTo>
                  <a:pt x="2761488" y="243586"/>
                </a:lnTo>
                <a:lnTo>
                  <a:pt x="2756537" y="194505"/>
                </a:lnTo>
                <a:lnTo>
                  <a:pt x="2742340" y="148786"/>
                </a:lnTo>
                <a:lnTo>
                  <a:pt x="2719877" y="107410"/>
                </a:lnTo>
                <a:lnTo>
                  <a:pt x="2690129" y="71358"/>
                </a:lnTo>
                <a:lnTo>
                  <a:pt x="2654077" y="41610"/>
                </a:lnTo>
                <a:lnTo>
                  <a:pt x="2612701" y="19147"/>
                </a:lnTo>
                <a:lnTo>
                  <a:pt x="2566982" y="4950"/>
                </a:lnTo>
                <a:lnTo>
                  <a:pt x="2517902" y="0"/>
                </a:lnTo>
                <a:close/>
              </a:path>
            </a:pathLst>
          </a:custGeom>
          <a:solidFill>
            <a:schemeClr val="accent6"/>
          </a:solidFill>
        </p:spPr>
        <p:txBody>
          <a:bodyPr wrap="square" lIns="108000" tIns="72000" rIns="216000" bIns="72000" rtlCol="0"/>
          <a:lstStyle/>
          <a:p>
            <a:pPr marL="9525" marR="3810">
              <a:spcBef>
                <a:spcPts val="79"/>
              </a:spcBef>
            </a:pPr>
            <a:r>
              <a:rPr lang="sv-SE" sz="1280" dirty="0">
                <a:latin typeface="+mj-lt"/>
                <a:cs typeface="Arial"/>
              </a:rPr>
              <a:t>Är vinsten </a:t>
            </a:r>
            <a:r>
              <a:rPr lang="sv-SE" sz="1280" spc="-4" dirty="0">
                <a:latin typeface="+mj-lt"/>
                <a:cs typeface="Arial"/>
              </a:rPr>
              <a:t>tydlig </a:t>
            </a:r>
            <a:r>
              <a:rPr lang="sv-SE" sz="1280" dirty="0">
                <a:latin typeface="+mj-lt"/>
                <a:cs typeface="Arial"/>
              </a:rPr>
              <a:t>–</a:t>
            </a:r>
            <a:r>
              <a:rPr lang="sv-SE" sz="1280" spc="-60" dirty="0">
                <a:latin typeface="+mj-lt"/>
                <a:cs typeface="Arial"/>
              </a:rPr>
              <a:t> </a:t>
            </a:r>
            <a:r>
              <a:rPr lang="sv-SE" sz="1280" spc="-30" dirty="0">
                <a:latin typeface="+mj-lt"/>
                <a:cs typeface="Arial"/>
              </a:rPr>
              <a:t>T.ex.  </a:t>
            </a:r>
            <a:r>
              <a:rPr lang="sv-SE" sz="1280" spc="-4" dirty="0">
                <a:latin typeface="+mj-lt"/>
                <a:cs typeface="Arial"/>
              </a:rPr>
              <a:t>att arbetet </a:t>
            </a:r>
            <a:r>
              <a:rPr lang="sv-SE" sz="1280" dirty="0">
                <a:latin typeface="+mj-lt"/>
                <a:cs typeface="Arial"/>
              </a:rPr>
              <a:t>blir enklare  eller </a:t>
            </a:r>
            <a:r>
              <a:rPr lang="sv-SE" sz="1280" spc="-4" dirty="0">
                <a:latin typeface="+mj-lt"/>
                <a:cs typeface="Arial"/>
              </a:rPr>
              <a:t>att </a:t>
            </a:r>
            <a:r>
              <a:rPr lang="sv-SE" sz="1280" dirty="0">
                <a:latin typeface="+mj-lt"/>
                <a:cs typeface="Arial"/>
              </a:rPr>
              <a:t>det </a:t>
            </a:r>
            <a:r>
              <a:rPr lang="sv-SE" sz="1280" spc="-4" dirty="0">
                <a:latin typeface="+mj-lt"/>
                <a:cs typeface="Arial"/>
              </a:rPr>
              <a:t>finns </a:t>
            </a:r>
            <a:r>
              <a:rPr lang="sv-SE" sz="1280" dirty="0">
                <a:latin typeface="+mj-lt"/>
                <a:cs typeface="Arial"/>
              </a:rPr>
              <a:t>en  </a:t>
            </a:r>
            <a:r>
              <a:rPr lang="sv-SE" sz="1280" spc="-4" dirty="0">
                <a:latin typeface="+mj-lt"/>
                <a:cs typeface="Arial"/>
              </a:rPr>
              <a:t>tydlig fördel för  patienter/klienter?</a:t>
            </a:r>
            <a:endParaRPr lang="sv-SE" sz="1280" dirty="0">
              <a:latin typeface="+mj-lt"/>
              <a:cs typeface="Arial"/>
            </a:endParaRPr>
          </a:p>
        </p:txBody>
      </p:sp>
      <p:sp>
        <p:nvSpPr>
          <p:cNvPr id="16" name="object 16"/>
          <p:cNvSpPr/>
          <p:nvPr/>
        </p:nvSpPr>
        <p:spPr>
          <a:xfrm>
            <a:off x="1228589" y="3178445"/>
            <a:ext cx="2281714" cy="803910"/>
          </a:xfrm>
          <a:custGeom>
            <a:avLst/>
            <a:gdLst/>
            <a:ahLst/>
            <a:cxnLst/>
            <a:rect l="l" t="t" r="r" b="b"/>
            <a:pathLst>
              <a:path w="3042285" h="1071879">
                <a:moveTo>
                  <a:pt x="2582926" y="0"/>
                </a:moveTo>
                <a:lnTo>
                  <a:pt x="178562" y="0"/>
                </a:lnTo>
                <a:lnTo>
                  <a:pt x="131093" y="6382"/>
                </a:lnTo>
                <a:lnTo>
                  <a:pt x="88439" y="24393"/>
                </a:lnTo>
                <a:lnTo>
                  <a:pt x="52300" y="52324"/>
                </a:lnTo>
                <a:lnTo>
                  <a:pt x="24379" y="88467"/>
                </a:lnTo>
                <a:lnTo>
                  <a:pt x="6378" y="131115"/>
                </a:lnTo>
                <a:lnTo>
                  <a:pt x="0" y="178562"/>
                </a:lnTo>
                <a:lnTo>
                  <a:pt x="0" y="892810"/>
                </a:lnTo>
                <a:lnTo>
                  <a:pt x="6378" y="940278"/>
                </a:lnTo>
                <a:lnTo>
                  <a:pt x="24379" y="982932"/>
                </a:lnTo>
                <a:lnTo>
                  <a:pt x="52300" y="1019071"/>
                </a:lnTo>
                <a:lnTo>
                  <a:pt x="88439" y="1046992"/>
                </a:lnTo>
                <a:lnTo>
                  <a:pt x="131093" y="1064993"/>
                </a:lnTo>
                <a:lnTo>
                  <a:pt x="178562" y="1071372"/>
                </a:lnTo>
                <a:lnTo>
                  <a:pt x="2582926" y="1071372"/>
                </a:lnTo>
                <a:lnTo>
                  <a:pt x="2630372" y="1064993"/>
                </a:lnTo>
                <a:lnTo>
                  <a:pt x="2673020" y="1046992"/>
                </a:lnTo>
                <a:lnTo>
                  <a:pt x="2709163" y="1019071"/>
                </a:lnTo>
                <a:lnTo>
                  <a:pt x="2737094" y="982932"/>
                </a:lnTo>
                <a:lnTo>
                  <a:pt x="2755105" y="940278"/>
                </a:lnTo>
                <a:lnTo>
                  <a:pt x="2761488" y="892810"/>
                </a:lnTo>
                <a:lnTo>
                  <a:pt x="2761488" y="446405"/>
                </a:lnTo>
                <a:lnTo>
                  <a:pt x="2987454" y="178562"/>
                </a:lnTo>
                <a:lnTo>
                  <a:pt x="2761488" y="178562"/>
                </a:lnTo>
                <a:lnTo>
                  <a:pt x="2755105" y="131115"/>
                </a:lnTo>
                <a:lnTo>
                  <a:pt x="2737094" y="88467"/>
                </a:lnTo>
                <a:lnTo>
                  <a:pt x="2709164" y="52324"/>
                </a:lnTo>
                <a:lnTo>
                  <a:pt x="2673020" y="24393"/>
                </a:lnTo>
                <a:lnTo>
                  <a:pt x="2630372" y="6382"/>
                </a:lnTo>
                <a:lnTo>
                  <a:pt x="2582926" y="0"/>
                </a:lnTo>
                <a:close/>
              </a:path>
              <a:path w="3042285" h="1071879">
                <a:moveTo>
                  <a:pt x="3041777" y="114173"/>
                </a:moveTo>
                <a:lnTo>
                  <a:pt x="2761488" y="178562"/>
                </a:lnTo>
                <a:lnTo>
                  <a:pt x="2987454" y="178562"/>
                </a:lnTo>
                <a:lnTo>
                  <a:pt x="3041777" y="114173"/>
                </a:lnTo>
                <a:close/>
              </a:path>
            </a:pathLst>
          </a:custGeom>
          <a:solidFill>
            <a:schemeClr val="accent3"/>
          </a:solidFill>
          <a:ln>
            <a:solidFill>
              <a:schemeClr val="accent3"/>
            </a:solidFill>
          </a:ln>
        </p:spPr>
        <p:txBody>
          <a:bodyPr wrap="square" lIns="108000" tIns="72000" rIns="216000" bIns="72000" rtlCol="0"/>
          <a:lstStyle/>
          <a:p>
            <a:r>
              <a:rPr lang="sv-SE" sz="1280" dirty="0">
                <a:latin typeface="+mj-lt"/>
                <a:cs typeface="Arial"/>
              </a:rPr>
              <a:t>Finns resurser –</a:t>
            </a:r>
            <a:r>
              <a:rPr lang="sv-SE" sz="1280" spc="-83" dirty="0">
                <a:latin typeface="+mj-lt"/>
                <a:cs typeface="Arial"/>
              </a:rPr>
              <a:t> </a:t>
            </a:r>
            <a:r>
              <a:rPr lang="sv-SE" sz="1280" spc="-30" dirty="0">
                <a:latin typeface="+mj-lt"/>
                <a:cs typeface="Arial"/>
              </a:rPr>
              <a:t>T.ex.  </a:t>
            </a:r>
            <a:r>
              <a:rPr lang="sv-SE" sz="1280" dirty="0">
                <a:latin typeface="+mj-lt"/>
                <a:cs typeface="Arial"/>
              </a:rPr>
              <a:t>ekonomi, material,  mandat, </a:t>
            </a:r>
            <a:r>
              <a:rPr lang="sv-SE" sz="1280" spc="-4" dirty="0">
                <a:latin typeface="+mj-lt"/>
                <a:cs typeface="Arial"/>
              </a:rPr>
              <a:t>stöd,</a:t>
            </a:r>
            <a:r>
              <a:rPr lang="sv-SE" sz="1280" spc="-38" dirty="0">
                <a:latin typeface="+mj-lt"/>
                <a:cs typeface="Arial"/>
              </a:rPr>
              <a:t> </a:t>
            </a:r>
            <a:r>
              <a:rPr lang="sv-SE" sz="1280" dirty="0">
                <a:latin typeface="+mj-lt"/>
                <a:cs typeface="Arial"/>
              </a:rPr>
              <a:t>teknik?</a:t>
            </a:r>
          </a:p>
          <a:p>
            <a:endParaRPr sz="1350" dirty="0"/>
          </a:p>
        </p:txBody>
      </p:sp>
      <p:sp>
        <p:nvSpPr>
          <p:cNvPr id="20" name="object 20"/>
          <p:cNvSpPr/>
          <p:nvPr/>
        </p:nvSpPr>
        <p:spPr>
          <a:xfrm>
            <a:off x="5737924" y="1175268"/>
            <a:ext cx="0" cy="0"/>
          </a:xfrm>
          <a:custGeom>
            <a:avLst/>
            <a:gdLst/>
            <a:ahLst/>
            <a:cxnLst/>
            <a:rect l="l" t="t" r="r" b="b"/>
            <a:pathLst>
              <a:path>
                <a:moveTo>
                  <a:pt x="0" y="0"/>
                </a:moveTo>
                <a:lnTo>
                  <a:pt x="0" y="0"/>
                </a:lnTo>
              </a:path>
            </a:pathLst>
          </a:custGeom>
          <a:ln w="47484">
            <a:solidFill>
              <a:srgbClr val="538DD3"/>
            </a:solidFill>
          </a:ln>
        </p:spPr>
        <p:txBody>
          <a:bodyPr wrap="square" lIns="0" tIns="0" rIns="0" bIns="0" rtlCol="0"/>
          <a:lstStyle/>
          <a:p>
            <a:endParaRPr sz="1350"/>
          </a:p>
        </p:txBody>
      </p:sp>
      <p:sp>
        <p:nvSpPr>
          <p:cNvPr id="24" name="object 24"/>
          <p:cNvSpPr/>
          <p:nvPr/>
        </p:nvSpPr>
        <p:spPr>
          <a:xfrm>
            <a:off x="5737897" y="2241687"/>
            <a:ext cx="0" cy="0"/>
          </a:xfrm>
          <a:custGeom>
            <a:avLst/>
            <a:gdLst/>
            <a:ahLst/>
            <a:cxnLst/>
            <a:rect l="l" t="t" r="r" b="b"/>
            <a:pathLst>
              <a:path>
                <a:moveTo>
                  <a:pt x="0" y="0"/>
                </a:moveTo>
                <a:lnTo>
                  <a:pt x="0" y="0"/>
                </a:lnTo>
              </a:path>
            </a:pathLst>
          </a:custGeom>
          <a:ln w="47484">
            <a:solidFill>
              <a:srgbClr val="FFBE05"/>
            </a:solidFill>
          </a:ln>
        </p:spPr>
        <p:txBody>
          <a:bodyPr wrap="square" lIns="0" tIns="0" rIns="0" bIns="0" rtlCol="0"/>
          <a:lstStyle/>
          <a:p>
            <a:endParaRPr sz="1350"/>
          </a:p>
        </p:txBody>
      </p:sp>
      <p:sp>
        <p:nvSpPr>
          <p:cNvPr id="28" name="object 28"/>
          <p:cNvSpPr/>
          <p:nvPr/>
        </p:nvSpPr>
        <p:spPr>
          <a:xfrm>
            <a:off x="5767767" y="3310105"/>
            <a:ext cx="0" cy="0"/>
          </a:xfrm>
          <a:custGeom>
            <a:avLst/>
            <a:gdLst/>
            <a:ahLst/>
            <a:cxnLst/>
            <a:rect l="l" t="t" r="r" b="b"/>
            <a:pathLst>
              <a:path>
                <a:moveTo>
                  <a:pt x="0" y="0"/>
                </a:moveTo>
                <a:lnTo>
                  <a:pt x="0" y="0"/>
                </a:lnTo>
              </a:path>
            </a:pathLst>
          </a:custGeom>
          <a:ln w="47977">
            <a:solidFill>
              <a:srgbClr val="86C25C"/>
            </a:solidFill>
          </a:ln>
        </p:spPr>
        <p:txBody>
          <a:bodyPr wrap="square" lIns="0" tIns="0" rIns="0" bIns="0" rtlCol="0"/>
          <a:lstStyle/>
          <a:p>
            <a:endParaRPr sz="1350"/>
          </a:p>
        </p:txBody>
      </p:sp>
      <p:sp>
        <p:nvSpPr>
          <p:cNvPr id="30" name="object 30"/>
          <p:cNvSpPr txBox="1"/>
          <p:nvPr/>
        </p:nvSpPr>
        <p:spPr>
          <a:xfrm>
            <a:off x="3696721" y="3291831"/>
            <a:ext cx="1956378" cy="449162"/>
          </a:xfrm>
          <a:prstGeom prst="rect">
            <a:avLst/>
          </a:prstGeom>
        </p:spPr>
        <p:txBody>
          <a:bodyPr vert="horz" wrap="square" lIns="0" tIns="10478" rIns="0" bIns="0" rtlCol="0">
            <a:spAutoFit/>
          </a:bodyPr>
          <a:lstStyle/>
          <a:p>
            <a:pPr marL="9525">
              <a:spcBef>
                <a:spcPts val="83"/>
              </a:spcBef>
            </a:pPr>
            <a:r>
              <a:rPr sz="2850" spc="-19" dirty="0">
                <a:solidFill>
                  <a:srgbClr val="FFFFFF"/>
                </a:solidFill>
                <a:cs typeface="Tw Cen MT"/>
              </a:rPr>
              <a:t>Möjlighet</a:t>
            </a:r>
            <a:endParaRPr sz="2850" dirty="0">
              <a:cs typeface="Tw Cen MT"/>
            </a:endParaRPr>
          </a:p>
        </p:txBody>
      </p:sp>
      <p:sp>
        <p:nvSpPr>
          <p:cNvPr id="32" name="object 32"/>
          <p:cNvSpPr/>
          <p:nvPr/>
        </p:nvSpPr>
        <p:spPr>
          <a:xfrm>
            <a:off x="7809806" y="2253356"/>
            <a:ext cx="0" cy="0"/>
          </a:xfrm>
          <a:custGeom>
            <a:avLst/>
            <a:gdLst/>
            <a:ahLst/>
            <a:cxnLst/>
            <a:rect l="l" t="t" r="r" b="b"/>
            <a:pathLst>
              <a:path>
                <a:moveTo>
                  <a:pt x="0" y="0"/>
                </a:moveTo>
                <a:lnTo>
                  <a:pt x="0" y="0"/>
                </a:lnTo>
              </a:path>
            </a:pathLst>
          </a:custGeom>
          <a:ln w="43206">
            <a:solidFill>
              <a:srgbClr val="4A4347"/>
            </a:solidFill>
          </a:ln>
        </p:spPr>
        <p:txBody>
          <a:bodyPr wrap="square" lIns="0" tIns="0" rIns="0" bIns="0" rtlCol="0"/>
          <a:lstStyle/>
          <a:p>
            <a:endParaRPr sz="1350"/>
          </a:p>
        </p:txBody>
      </p:sp>
      <p:sp>
        <p:nvSpPr>
          <p:cNvPr id="35" name="object 35"/>
          <p:cNvSpPr/>
          <p:nvPr/>
        </p:nvSpPr>
        <p:spPr>
          <a:xfrm>
            <a:off x="4580004" y="1762791"/>
            <a:ext cx="130493" cy="336232"/>
          </a:xfrm>
          <a:custGeom>
            <a:avLst/>
            <a:gdLst/>
            <a:ahLst/>
            <a:cxnLst/>
            <a:rect l="l" t="t" r="r" b="b"/>
            <a:pathLst>
              <a:path w="173989" h="448310">
                <a:moveTo>
                  <a:pt x="57912" y="274574"/>
                </a:moveTo>
                <a:lnTo>
                  <a:pt x="0" y="274574"/>
                </a:lnTo>
                <a:lnTo>
                  <a:pt x="86868" y="448310"/>
                </a:lnTo>
                <a:lnTo>
                  <a:pt x="159258" y="303530"/>
                </a:lnTo>
                <a:lnTo>
                  <a:pt x="57912" y="303530"/>
                </a:lnTo>
                <a:lnTo>
                  <a:pt x="57912" y="274574"/>
                </a:lnTo>
                <a:close/>
              </a:path>
              <a:path w="173989" h="448310">
                <a:moveTo>
                  <a:pt x="115824" y="0"/>
                </a:moveTo>
                <a:lnTo>
                  <a:pt x="57912" y="0"/>
                </a:lnTo>
                <a:lnTo>
                  <a:pt x="57912" y="303530"/>
                </a:lnTo>
                <a:lnTo>
                  <a:pt x="115824" y="303530"/>
                </a:lnTo>
                <a:lnTo>
                  <a:pt x="115824" y="0"/>
                </a:lnTo>
                <a:close/>
              </a:path>
              <a:path w="173989" h="448310">
                <a:moveTo>
                  <a:pt x="173736" y="274574"/>
                </a:moveTo>
                <a:lnTo>
                  <a:pt x="115824" y="274574"/>
                </a:lnTo>
                <a:lnTo>
                  <a:pt x="115824" y="303530"/>
                </a:lnTo>
                <a:lnTo>
                  <a:pt x="159258" y="303530"/>
                </a:lnTo>
                <a:lnTo>
                  <a:pt x="173736" y="274574"/>
                </a:lnTo>
                <a:close/>
              </a:path>
            </a:pathLst>
          </a:custGeom>
          <a:solidFill>
            <a:schemeClr val="tx1"/>
          </a:solidFill>
        </p:spPr>
        <p:txBody>
          <a:bodyPr wrap="square" lIns="0" tIns="0" rIns="0" bIns="0" rtlCol="0"/>
          <a:lstStyle/>
          <a:p>
            <a:endParaRPr sz="1350"/>
          </a:p>
        </p:txBody>
      </p:sp>
      <p:sp>
        <p:nvSpPr>
          <p:cNvPr id="36" name="object 36"/>
          <p:cNvSpPr/>
          <p:nvPr/>
        </p:nvSpPr>
        <p:spPr>
          <a:xfrm>
            <a:off x="4609662" y="2848744"/>
            <a:ext cx="130493" cy="337661"/>
          </a:xfrm>
          <a:custGeom>
            <a:avLst/>
            <a:gdLst/>
            <a:ahLst/>
            <a:cxnLst/>
            <a:rect l="l" t="t" r="r" b="b"/>
            <a:pathLst>
              <a:path w="173989" h="450214">
                <a:moveTo>
                  <a:pt x="115824" y="144779"/>
                </a:moveTo>
                <a:lnTo>
                  <a:pt x="57912" y="144779"/>
                </a:lnTo>
                <a:lnTo>
                  <a:pt x="57912" y="449960"/>
                </a:lnTo>
                <a:lnTo>
                  <a:pt x="115824" y="449960"/>
                </a:lnTo>
                <a:lnTo>
                  <a:pt x="115824" y="144779"/>
                </a:lnTo>
                <a:close/>
              </a:path>
              <a:path w="173989" h="450214">
                <a:moveTo>
                  <a:pt x="86868" y="0"/>
                </a:moveTo>
                <a:lnTo>
                  <a:pt x="0" y="173735"/>
                </a:lnTo>
                <a:lnTo>
                  <a:pt x="57912" y="173735"/>
                </a:lnTo>
                <a:lnTo>
                  <a:pt x="57912" y="144779"/>
                </a:lnTo>
                <a:lnTo>
                  <a:pt x="159258" y="144779"/>
                </a:lnTo>
                <a:lnTo>
                  <a:pt x="86868" y="0"/>
                </a:lnTo>
                <a:close/>
              </a:path>
              <a:path w="173989" h="450214">
                <a:moveTo>
                  <a:pt x="159258" y="144779"/>
                </a:moveTo>
                <a:lnTo>
                  <a:pt x="115824" y="144779"/>
                </a:lnTo>
                <a:lnTo>
                  <a:pt x="115824" y="173735"/>
                </a:lnTo>
                <a:lnTo>
                  <a:pt x="173736" y="173735"/>
                </a:lnTo>
                <a:lnTo>
                  <a:pt x="159258" y="144779"/>
                </a:lnTo>
                <a:close/>
              </a:path>
            </a:pathLst>
          </a:custGeom>
          <a:solidFill>
            <a:schemeClr val="tx1"/>
          </a:solidFill>
        </p:spPr>
        <p:txBody>
          <a:bodyPr wrap="square" lIns="0" tIns="0" rIns="0" bIns="0" rtlCol="0"/>
          <a:lstStyle/>
          <a:p>
            <a:endParaRPr sz="1350"/>
          </a:p>
        </p:txBody>
      </p:sp>
      <p:sp>
        <p:nvSpPr>
          <p:cNvPr id="37" name="object 37"/>
          <p:cNvSpPr/>
          <p:nvPr/>
        </p:nvSpPr>
        <p:spPr>
          <a:xfrm>
            <a:off x="5823324" y="1405012"/>
            <a:ext cx="1128236" cy="670083"/>
          </a:xfrm>
          <a:custGeom>
            <a:avLst/>
            <a:gdLst/>
            <a:ahLst/>
            <a:cxnLst/>
            <a:rect l="l" t="t" r="r" b="b"/>
            <a:pathLst>
              <a:path w="1504315" h="893445">
                <a:moveTo>
                  <a:pt x="1339046" y="830452"/>
                </a:moveTo>
                <a:lnTo>
                  <a:pt x="1309877" y="880490"/>
                </a:lnTo>
                <a:lnTo>
                  <a:pt x="1503806" y="892937"/>
                </a:lnTo>
                <a:lnTo>
                  <a:pt x="1472461" y="845057"/>
                </a:lnTo>
                <a:lnTo>
                  <a:pt x="1364106" y="845057"/>
                </a:lnTo>
                <a:lnTo>
                  <a:pt x="1339046" y="830452"/>
                </a:lnTo>
                <a:close/>
              </a:path>
              <a:path w="1504315" h="893445">
                <a:moveTo>
                  <a:pt x="1368224" y="780395"/>
                </a:moveTo>
                <a:lnTo>
                  <a:pt x="1339046" y="830452"/>
                </a:lnTo>
                <a:lnTo>
                  <a:pt x="1364106" y="845057"/>
                </a:lnTo>
                <a:lnTo>
                  <a:pt x="1393317" y="795019"/>
                </a:lnTo>
                <a:lnTo>
                  <a:pt x="1368224" y="780395"/>
                </a:lnTo>
                <a:close/>
              </a:path>
              <a:path w="1504315" h="893445">
                <a:moveTo>
                  <a:pt x="1397380" y="730376"/>
                </a:moveTo>
                <a:lnTo>
                  <a:pt x="1368224" y="780395"/>
                </a:lnTo>
                <a:lnTo>
                  <a:pt x="1393317" y="795019"/>
                </a:lnTo>
                <a:lnTo>
                  <a:pt x="1364106" y="845057"/>
                </a:lnTo>
                <a:lnTo>
                  <a:pt x="1472461" y="845057"/>
                </a:lnTo>
                <a:lnTo>
                  <a:pt x="1397380" y="730376"/>
                </a:lnTo>
                <a:close/>
              </a:path>
              <a:path w="1504315" h="893445">
                <a:moveTo>
                  <a:pt x="29210" y="0"/>
                </a:moveTo>
                <a:lnTo>
                  <a:pt x="0" y="50037"/>
                </a:lnTo>
                <a:lnTo>
                  <a:pt x="1339046" y="830452"/>
                </a:lnTo>
                <a:lnTo>
                  <a:pt x="1368224" y="780395"/>
                </a:lnTo>
                <a:lnTo>
                  <a:pt x="29210" y="0"/>
                </a:lnTo>
                <a:close/>
              </a:path>
            </a:pathLst>
          </a:custGeom>
          <a:solidFill>
            <a:schemeClr val="tx1"/>
          </a:solidFill>
        </p:spPr>
        <p:txBody>
          <a:bodyPr wrap="square" lIns="0" tIns="0" rIns="0" bIns="0" rtlCol="0"/>
          <a:lstStyle/>
          <a:p>
            <a:endParaRPr sz="1350"/>
          </a:p>
        </p:txBody>
      </p:sp>
      <p:sp>
        <p:nvSpPr>
          <p:cNvPr id="38" name="object 38"/>
          <p:cNvSpPr/>
          <p:nvPr/>
        </p:nvSpPr>
        <p:spPr>
          <a:xfrm>
            <a:off x="5853900" y="2906246"/>
            <a:ext cx="1097756" cy="674370"/>
          </a:xfrm>
          <a:custGeom>
            <a:avLst/>
            <a:gdLst/>
            <a:ahLst/>
            <a:cxnLst/>
            <a:rect l="l" t="t" r="r" b="b"/>
            <a:pathLst>
              <a:path w="1463675" h="899160">
                <a:moveTo>
                  <a:pt x="1299435" y="65004"/>
                </a:moveTo>
                <a:lnTo>
                  <a:pt x="0" y="849375"/>
                </a:lnTo>
                <a:lnTo>
                  <a:pt x="29972" y="898905"/>
                </a:lnTo>
                <a:lnTo>
                  <a:pt x="1329338" y="114575"/>
                </a:lnTo>
                <a:lnTo>
                  <a:pt x="1299435" y="65004"/>
                </a:lnTo>
                <a:close/>
              </a:path>
              <a:path w="1463675" h="899160">
                <a:moveTo>
                  <a:pt x="1431511" y="50037"/>
                </a:moveTo>
                <a:lnTo>
                  <a:pt x="1324229" y="50037"/>
                </a:lnTo>
                <a:lnTo>
                  <a:pt x="1354201" y="99567"/>
                </a:lnTo>
                <a:lnTo>
                  <a:pt x="1329338" y="114575"/>
                </a:lnTo>
                <a:lnTo>
                  <a:pt x="1359281" y="164210"/>
                </a:lnTo>
                <a:lnTo>
                  <a:pt x="1431511" y="50037"/>
                </a:lnTo>
                <a:close/>
              </a:path>
              <a:path w="1463675" h="899160">
                <a:moveTo>
                  <a:pt x="1324229" y="50037"/>
                </a:moveTo>
                <a:lnTo>
                  <a:pt x="1299435" y="65004"/>
                </a:lnTo>
                <a:lnTo>
                  <a:pt x="1329338" y="114575"/>
                </a:lnTo>
                <a:lnTo>
                  <a:pt x="1354201" y="99567"/>
                </a:lnTo>
                <a:lnTo>
                  <a:pt x="1324229" y="50037"/>
                </a:lnTo>
                <a:close/>
              </a:path>
              <a:path w="1463675" h="899160">
                <a:moveTo>
                  <a:pt x="1463166" y="0"/>
                </a:moveTo>
                <a:lnTo>
                  <a:pt x="1269491" y="15366"/>
                </a:lnTo>
                <a:lnTo>
                  <a:pt x="1299435" y="65004"/>
                </a:lnTo>
                <a:lnTo>
                  <a:pt x="1324229" y="50037"/>
                </a:lnTo>
                <a:lnTo>
                  <a:pt x="1431511" y="50037"/>
                </a:lnTo>
                <a:lnTo>
                  <a:pt x="1463166" y="0"/>
                </a:lnTo>
                <a:close/>
              </a:path>
            </a:pathLst>
          </a:custGeom>
          <a:solidFill>
            <a:schemeClr val="tx1"/>
          </a:solidFill>
        </p:spPr>
        <p:txBody>
          <a:bodyPr wrap="square" lIns="0" tIns="0" rIns="0" bIns="0" rtlCol="0"/>
          <a:lstStyle/>
          <a:p>
            <a:endParaRPr sz="1350"/>
          </a:p>
        </p:txBody>
      </p:sp>
      <p:sp>
        <p:nvSpPr>
          <p:cNvPr id="39" name="object 39"/>
          <p:cNvSpPr/>
          <p:nvPr/>
        </p:nvSpPr>
        <p:spPr>
          <a:xfrm>
            <a:off x="5831991" y="1227179"/>
            <a:ext cx="1570673" cy="918210"/>
          </a:xfrm>
          <a:custGeom>
            <a:avLst/>
            <a:gdLst/>
            <a:ahLst/>
            <a:cxnLst/>
            <a:rect l="l" t="t" r="r" b="b"/>
            <a:pathLst>
              <a:path w="2094229" h="1224279">
                <a:moveTo>
                  <a:pt x="164964" y="61736"/>
                </a:moveTo>
                <a:lnTo>
                  <a:pt x="136040" y="111846"/>
                </a:lnTo>
                <a:lnTo>
                  <a:pt x="2065147" y="1224026"/>
                </a:lnTo>
                <a:lnTo>
                  <a:pt x="2093976" y="1173861"/>
                </a:lnTo>
                <a:lnTo>
                  <a:pt x="164964" y="61736"/>
                </a:lnTo>
                <a:close/>
              </a:path>
              <a:path w="2094229" h="1224279">
                <a:moveTo>
                  <a:pt x="0" y="0"/>
                </a:moveTo>
                <a:lnTo>
                  <a:pt x="107061" y="162051"/>
                </a:lnTo>
                <a:lnTo>
                  <a:pt x="136040" y="111846"/>
                </a:lnTo>
                <a:lnTo>
                  <a:pt x="110998" y="97409"/>
                </a:lnTo>
                <a:lnTo>
                  <a:pt x="139826" y="47243"/>
                </a:lnTo>
                <a:lnTo>
                  <a:pt x="173329" y="47243"/>
                </a:lnTo>
                <a:lnTo>
                  <a:pt x="193929" y="11556"/>
                </a:lnTo>
                <a:lnTo>
                  <a:pt x="0" y="0"/>
                </a:lnTo>
                <a:close/>
              </a:path>
              <a:path w="2094229" h="1224279">
                <a:moveTo>
                  <a:pt x="139826" y="47243"/>
                </a:moveTo>
                <a:lnTo>
                  <a:pt x="110998" y="97409"/>
                </a:lnTo>
                <a:lnTo>
                  <a:pt x="136040" y="111846"/>
                </a:lnTo>
                <a:lnTo>
                  <a:pt x="164964" y="61736"/>
                </a:lnTo>
                <a:lnTo>
                  <a:pt x="139826" y="47243"/>
                </a:lnTo>
                <a:close/>
              </a:path>
              <a:path w="2094229" h="1224279">
                <a:moveTo>
                  <a:pt x="173329" y="47243"/>
                </a:moveTo>
                <a:lnTo>
                  <a:pt x="139826" y="47243"/>
                </a:lnTo>
                <a:lnTo>
                  <a:pt x="164964" y="61736"/>
                </a:lnTo>
                <a:lnTo>
                  <a:pt x="173329" y="47243"/>
                </a:lnTo>
                <a:close/>
              </a:path>
            </a:pathLst>
          </a:custGeom>
          <a:solidFill>
            <a:schemeClr val="tx1"/>
          </a:solidFill>
        </p:spPr>
        <p:txBody>
          <a:bodyPr wrap="square" lIns="0" tIns="0" rIns="0" bIns="0" rtlCol="0"/>
          <a:lstStyle/>
          <a:p>
            <a:endParaRPr sz="1350"/>
          </a:p>
        </p:txBody>
      </p:sp>
      <p:sp>
        <p:nvSpPr>
          <p:cNvPr id="40" name="object 40"/>
          <p:cNvSpPr/>
          <p:nvPr/>
        </p:nvSpPr>
        <p:spPr>
          <a:xfrm>
            <a:off x="5865139" y="2821570"/>
            <a:ext cx="1483042" cy="940118"/>
          </a:xfrm>
          <a:custGeom>
            <a:avLst/>
            <a:gdLst/>
            <a:ahLst/>
            <a:cxnLst/>
            <a:rect l="l" t="t" r="r" b="b"/>
            <a:pathLst>
              <a:path w="1977390" h="1253489">
                <a:moveTo>
                  <a:pt x="101091" y="1087348"/>
                </a:moveTo>
                <a:lnTo>
                  <a:pt x="0" y="1253185"/>
                </a:lnTo>
                <a:lnTo>
                  <a:pt x="193294" y="1234579"/>
                </a:lnTo>
                <a:lnTo>
                  <a:pt x="172186" y="1200873"/>
                </a:lnTo>
                <a:lnTo>
                  <a:pt x="138049" y="1200873"/>
                </a:lnTo>
                <a:lnTo>
                  <a:pt x="107314" y="1151801"/>
                </a:lnTo>
                <a:lnTo>
                  <a:pt x="131836" y="1136442"/>
                </a:lnTo>
                <a:lnTo>
                  <a:pt x="101091" y="1087348"/>
                </a:lnTo>
                <a:close/>
              </a:path>
              <a:path w="1977390" h="1253489">
                <a:moveTo>
                  <a:pt x="131836" y="1136442"/>
                </a:moveTo>
                <a:lnTo>
                  <a:pt x="107314" y="1151801"/>
                </a:lnTo>
                <a:lnTo>
                  <a:pt x="138049" y="1200873"/>
                </a:lnTo>
                <a:lnTo>
                  <a:pt x="162568" y="1185515"/>
                </a:lnTo>
                <a:lnTo>
                  <a:pt x="131836" y="1136442"/>
                </a:lnTo>
                <a:close/>
              </a:path>
              <a:path w="1977390" h="1253489">
                <a:moveTo>
                  <a:pt x="162568" y="1185515"/>
                </a:moveTo>
                <a:lnTo>
                  <a:pt x="138049" y="1200873"/>
                </a:lnTo>
                <a:lnTo>
                  <a:pt x="172186" y="1200873"/>
                </a:lnTo>
                <a:lnTo>
                  <a:pt x="162568" y="1185515"/>
                </a:lnTo>
                <a:close/>
              </a:path>
              <a:path w="1977390" h="1253489">
                <a:moveTo>
                  <a:pt x="1946275" y="0"/>
                </a:moveTo>
                <a:lnTo>
                  <a:pt x="131836" y="1136442"/>
                </a:lnTo>
                <a:lnTo>
                  <a:pt x="162568" y="1185515"/>
                </a:lnTo>
                <a:lnTo>
                  <a:pt x="1977008" y="49022"/>
                </a:lnTo>
                <a:lnTo>
                  <a:pt x="1946275" y="0"/>
                </a:lnTo>
                <a:close/>
              </a:path>
            </a:pathLst>
          </a:custGeom>
          <a:solidFill>
            <a:schemeClr val="tx1"/>
          </a:solidFill>
        </p:spPr>
        <p:txBody>
          <a:bodyPr wrap="square" lIns="0" tIns="0" rIns="0" bIns="0" rtlCol="0"/>
          <a:lstStyle/>
          <a:p>
            <a:endParaRPr sz="1350"/>
          </a:p>
        </p:txBody>
      </p:sp>
      <p:sp>
        <p:nvSpPr>
          <p:cNvPr id="41" name="object 41"/>
          <p:cNvSpPr/>
          <p:nvPr/>
        </p:nvSpPr>
        <p:spPr>
          <a:xfrm>
            <a:off x="5737694" y="2507625"/>
            <a:ext cx="346710" cy="130493"/>
          </a:xfrm>
          <a:custGeom>
            <a:avLst/>
            <a:gdLst/>
            <a:ahLst/>
            <a:cxnLst/>
            <a:rect l="l" t="t" r="r" b="b"/>
            <a:pathLst>
              <a:path w="462279" h="173989">
                <a:moveTo>
                  <a:pt x="290575" y="0"/>
                </a:moveTo>
                <a:lnTo>
                  <a:pt x="289009" y="57871"/>
                </a:lnTo>
                <a:lnTo>
                  <a:pt x="318008" y="58673"/>
                </a:lnTo>
                <a:lnTo>
                  <a:pt x="316356" y="116585"/>
                </a:lnTo>
                <a:lnTo>
                  <a:pt x="287420" y="116585"/>
                </a:lnTo>
                <a:lnTo>
                  <a:pt x="285876" y="173608"/>
                </a:lnTo>
                <a:lnTo>
                  <a:pt x="408220" y="116585"/>
                </a:lnTo>
                <a:lnTo>
                  <a:pt x="316356" y="116585"/>
                </a:lnTo>
                <a:lnTo>
                  <a:pt x="287442" y="115785"/>
                </a:lnTo>
                <a:lnTo>
                  <a:pt x="409938" y="115785"/>
                </a:lnTo>
                <a:lnTo>
                  <a:pt x="461899" y="91566"/>
                </a:lnTo>
                <a:lnTo>
                  <a:pt x="290575" y="0"/>
                </a:lnTo>
                <a:close/>
              </a:path>
              <a:path w="462279" h="173989">
                <a:moveTo>
                  <a:pt x="289009" y="57871"/>
                </a:moveTo>
                <a:lnTo>
                  <a:pt x="287442" y="115785"/>
                </a:lnTo>
                <a:lnTo>
                  <a:pt x="316356" y="116585"/>
                </a:lnTo>
                <a:lnTo>
                  <a:pt x="318008" y="58673"/>
                </a:lnTo>
                <a:lnTo>
                  <a:pt x="289009" y="57871"/>
                </a:lnTo>
                <a:close/>
              </a:path>
              <a:path w="462279" h="173989">
                <a:moveTo>
                  <a:pt x="1524" y="49910"/>
                </a:moveTo>
                <a:lnTo>
                  <a:pt x="0" y="107822"/>
                </a:lnTo>
                <a:lnTo>
                  <a:pt x="287442" y="115785"/>
                </a:lnTo>
                <a:lnTo>
                  <a:pt x="289009" y="57871"/>
                </a:lnTo>
                <a:lnTo>
                  <a:pt x="1524" y="49910"/>
                </a:lnTo>
                <a:close/>
              </a:path>
            </a:pathLst>
          </a:custGeom>
          <a:solidFill>
            <a:schemeClr val="tx1"/>
          </a:solidFill>
        </p:spPr>
        <p:txBody>
          <a:bodyPr wrap="square" lIns="0" tIns="0" rIns="0" bIns="0" rtlCol="0"/>
          <a:lstStyle/>
          <a:p>
            <a:endParaRPr sz="1350"/>
          </a:p>
        </p:txBody>
      </p:sp>
      <p:sp>
        <p:nvSpPr>
          <p:cNvPr id="42" name="object 42"/>
          <p:cNvSpPr/>
          <p:nvPr/>
        </p:nvSpPr>
        <p:spPr>
          <a:xfrm>
            <a:off x="5738265" y="2344748"/>
            <a:ext cx="378143" cy="130493"/>
          </a:xfrm>
          <a:custGeom>
            <a:avLst/>
            <a:gdLst/>
            <a:ahLst/>
            <a:cxnLst/>
            <a:rect l="l" t="t" r="r" b="b"/>
            <a:pathLst>
              <a:path w="504190" h="173989">
                <a:moveTo>
                  <a:pt x="175005" y="0"/>
                </a:moveTo>
                <a:lnTo>
                  <a:pt x="0" y="84200"/>
                </a:lnTo>
                <a:lnTo>
                  <a:pt x="172338" y="173736"/>
                </a:lnTo>
                <a:lnTo>
                  <a:pt x="173228" y="115767"/>
                </a:lnTo>
                <a:lnTo>
                  <a:pt x="144272" y="115316"/>
                </a:lnTo>
                <a:lnTo>
                  <a:pt x="145161" y="57531"/>
                </a:lnTo>
                <a:lnTo>
                  <a:pt x="174122" y="57531"/>
                </a:lnTo>
                <a:lnTo>
                  <a:pt x="175005" y="0"/>
                </a:lnTo>
                <a:close/>
              </a:path>
              <a:path w="504190" h="173989">
                <a:moveTo>
                  <a:pt x="174116" y="57971"/>
                </a:moveTo>
                <a:lnTo>
                  <a:pt x="173228" y="115767"/>
                </a:lnTo>
                <a:lnTo>
                  <a:pt x="503046" y="120904"/>
                </a:lnTo>
                <a:lnTo>
                  <a:pt x="503936" y="62992"/>
                </a:lnTo>
                <a:lnTo>
                  <a:pt x="174116" y="57971"/>
                </a:lnTo>
                <a:close/>
              </a:path>
              <a:path w="504190" h="173989">
                <a:moveTo>
                  <a:pt x="145161" y="57531"/>
                </a:moveTo>
                <a:lnTo>
                  <a:pt x="144272" y="115316"/>
                </a:lnTo>
                <a:lnTo>
                  <a:pt x="173228" y="115767"/>
                </a:lnTo>
                <a:lnTo>
                  <a:pt x="174116" y="57971"/>
                </a:lnTo>
                <a:lnTo>
                  <a:pt x="145161" y="57531"/>
                </a:lnTo>
                <a:close/>
              </a:path>
              <a:path w="504190" h="173989">
                <a:moveTo>
                  <a:pt x="174122" y="57531"/>
                </a:moveTo>
                <a:lnTo>
                  <a:pt x="145161" y="57531"/>
                </a:lnTo>
                <a:lnTo>
                  <a:pt x="174116" y="57971"/>
                </a:lnTo>
                <a:lnTo>
                  <a:pt x="174122" y="57531"/>
                </a:lnTo>
                <a:close/>
              </a:path>
            </a:pathLst>
          </a:custGeom>
          <a:solidFill>
            <a:schemeClr val="tx1"/>
          </a:solidFill>
        </p:spPr>
        <p:txBody>
          <a:bodyPr wrap="square" lIns="0" tIns="0" rIns="0" bIns="0" rtlCol="0"/>
          <a:lstStyle/>
          <a:p>
            <a:endParaRPr sz="1350"/>
          </a:p>
        </p:txBody>
      </p:sp>
      <p:sp>
        <p:nvSpPr>
          <p:cNvPr id="44" name="Rektangel: rundade hörn 43">
            <a:extLst>
              <a:ext uri="{FF2B5EF4-FFF2-40B4-BE49-F238E27FC236}">
                <a16:creationId xmlns:a16="http://schemas.microsoft.com/office/drawing/2014/main" id="{51CE1C78-A4A4-4EF3-ADB8-34C3D3A8D350}"/>
              </a:ext>
            </a:extLst>
          </p:cNvPr>
          <p:cNvSpPr/>
          <p:nvPr/>
        </p:nvSpPr>
        <p:spPr>
          <a:xfrm>
            <a:off x="3653167" y="1070789"/>
            <a:ext cx="2043485" cy="679608"/>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b="1" dirty="0"/>
              <a:t>Kompetens</a:t>
            </a:r>
          </a:p>
        </p:txBody>
      </p:sp>
      <p:sp>
        <p:nvSpPr>
          <p:cNvPr id="45" name="Rektangel: rundade hörn 44">
            <a:extLst>
              <a:ext uri="{FF2B5EF4-FFF2-40B4-BE49-F238E27FC236}">
                <a16:creationId xmlns:a16="http://schemas.microsoft.com/office/drawing/2014/main" id="{A7EFFE32-B0D1-42F3-84CE-8FF67A90FF07}"/>
              </a:ext>
            </a:extLst>
          </p:cNvPr>
          <p:cNvSpPr/>
          <p:nvPr/>
        </p:nvSpPr>
        <p:spPr>
          <a:xfrm>
            <a:off x="3653167" y="2111417"/>
            <a:ext cx="2043486" cy="679608"/>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b="1" dirty="0"/>
              <a:t>Motivation</a:t>
            </a:r>
          </a:p>
        </p:txBody>
      </p:sp>
      <p:sp>
        <p:nvSpPr>
          <p:cNvPr id="46" name="Rektangel: rundade hörn 45">
            <a:extLst>
              <a:ext uri="{FF2B5EF4-FFF2-40B4-BE49-F238E27FC236}">
                <a16:creationId xmlns:a16="http://schemas.microsoft.com/office/drawing/2014/main" id="{9FDD1AE1-0355-46C0-894B-2935038A8C4A}"/>
              </a:ext>
            </a:extLst>
          </p:cNvPr>
          <p:cNvSpPr/>
          <p:nvPr/>
        </p:nvSpPr>
        <p:spPr>
          <a:xfrm>
            <a:off x="3653168" y="3236230"/>
            <a:ext cx="2079072" cy="679608"/>
          </a:xfrm>
          <a:prstGeom prst="round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b="1" dirty="0"/>
              <a:t>Möjlighet</a:t>
            </a:r>
          </a:p>
        </p:txBody>
      </p:sp>
      <p:sp>
        <p:nvSpPr>
          <p:cNvPr id="47" name="Rektangel: rundade hörn 46">
            <a:extLst>
              <a:ext uri="{FF2B5EF4-FFF2-40B4-BE49-F238E27FC236}">
                <a16:creationId xmlns:a16="http://schemas.microsoft.com/office/drawing/2014/main" id="{4F2FB0E4-DC46-40BA-98C6-A53CBC0C02B4}"/>
              </a:ext>
            </a:extLst>
          </p:cNvPr>
          <p:cNvSpPr/>
          <p:nvPr/>
        </p:nvSpPr>
        <p:spPr>
          <a:xfrm>
            <a:off x="6179590" y="2152666"/>
            <a:ext cx="2043485" cy="658636"/>
          </a:xfrm>
          <a:prstGeom prst="roundRect">
            <a:avLst/>
          </a:prstGeom>
          <a:no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2400" b="1" dirty="0">
                <a:solidFill>
                  <a:schemeClr val="tx1"/>
                </a:solidFill>
              </a:rPr>
              <a:t>Beteende</a:t>
            </a:r>
            <a:endParaRPr lang="sv-SE"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0CDA341-18B5-4963-9A24-1C5C7B66AED5}"/>
              </a:ext>
            </a:extLst>
          </p:cNvPr>
          <p:cNvSpPr>
            <a:spLocks noGrp="1"/>
          </p:cNvSpPr>
          <p:nvPr>
            <p:ph type="title"/>
          </p:nvPr>
        </p:nvSpPr>
        <p:spPr/>
        <p:txBody>
          <a:bodyPr/>
          <a:lstStyle/>
          <a:p>
            <a:r>
              <a:rPr lang="sv-SE" dirty="0"/>
              <a:t>Steg 1</a:t>
            </a:r>
          </a:p>
        </p:txBody>
      </p:sp>
      <p:sp>
        <p:nvSpPr>
          <p:cNvPr id="3" name="Platshållare för innehåll 2">
            <a:extLst>
              <a:ext uri="{FF2B5EF4-FFF2-40B4-BE49-F238E27FC236}">
                <a16:creationId xmlns:a16="http://schemas.microsoft.com/office/drawing/2014/main" id="{BFA94B7B-85C1-4D53-8802-3C573BD24E29}"/>
              </a:ext>
            </a:extLst>
          </p:cNvPr>
          <p:cNvSpPr>
            <a:spLocks noGrp="1"/>
          </p:cNvSpPr>
          <p:nvPr>
            <p:ph idx="1"/>
          </p:nvPr>
        </p:nvSpPr>
        <p:spPr/>
        <p:txBody>
          <a:bodyPr/>
          <a:lstStyle/>
          <a:p>
            <a:r>
              <a:rPr lang="sv-SE" dirty="0"/>
              <a:t>Inventera vilka nya eller ändrade beteenden som kommer att krävas av de som berörs av förbättringen. </a:t>
            </a:r>
          </a:p>
          <a:p>
            <a:r>
              <a:rPr lang="sv-SE" dirty="0"/>
              <a:t>Glöm inte nya eller ändrade beteenden som krävs av kunderna eller patienterna. </a:t>
            </a:r>
          </a:p>
          <a:p>
            <a:r>
              <a:rPr lang="sv-SE" dirty="0"/>
              <a:t>Utgå gärna från beskrivningen av det önskade framtida läget. </a:t>
            </a:r>
          </a:p>
        </p:txBody>
      </p:sp>
      <p:sp>
        <p:nvSpPr>
          <p:cNvPr id="4" name="Underrubrik 3">
            <a:extLst>
              <a:ext uri="{FF2B5EF4-FFF2-40B4-BE49-F238E27FC236}">
                <a16:creationId xmlns:a16="http://schemas.microsoft.com/office/drawing/2014/main" id="{63D32F06-04AD-4ACD-A282-7BF9951782A1}"/>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29617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BAE0C3-84FD-44FF-879D-3A118CCD3F2B}"/>
              </a:ext>
            </a:extLst>
          </p:cNvPr>
          <p:cNvSpPr>
            <a:spLocks noGrp="1"/>
          </p:cNvSpPr>
          <p:nvPr>
            <p:ph type="title"/>
          </p:nvPr>
        </p:nvSpPr>
        <p:spPr/>
        <p:txBody>
          <a:bodyPr/>
          <a:lstStyle/>
          <a:p>
            <a:r>
              <a:rPr lang="sv-SE" dirty="0"/>
              <a:t>Steg 2 </a:t>
            </a:r>
          </a:p>
        </p:txBody>
      </p:sp>
      <p:sp>
        <p:nvSpPr>
          <p:cNvPr id="3" name="Platshållare för innehåll 2">
            <a:extLst>
              <a:ext uri="{FF2B5EF4-FFF2-40B4-BE49-F238E27FC236}">
                <a16:creationId xmlns:a16="http://schemas.microsoft.com/office/drawing/2014/main" id="{32068342-D79B-4BF1-ADEE-532005C09A6E}"/>
              </a:ext>
            </a:extLst>
          </p:cNvPr>
          <p:cNvSpPr>
            <a:spLocks noGrp="1"/>
          </p:cNvSpPr>
          <p:nvPr>
            <p:ph idx="1"/>
          </p:nvPr>
        </p:nvSpPr>
        <p:spPr/>
        <p:txBody>
          <a:bodyPr/>
          <a:lstStyle/>
          <a:p>
            <a:r>
              <a:rPr lang="sv-SE" dirty="0"/>
              <a:t>Analysera vilka förutsättningar de olika målgrupperna har för beteendet utifrån tabellen på nästa sida. Tabellerna utgår ifrån att ”jag” analyserar mina förutsättningar, men det går givetvis även att analyser målgruppens förutsättningar. Var försiktig med antaganden och kolla  även hur målgruppen själva uppfattar det. </a:t>
            </a:r>
          </a:p>
        </p:txBody>
      </p:sp>
      <p:sp>
        <p:nvSpPr>
          <p:cNvPr id="4" name="Underrubrik 3">
            <a:extLst>
              <a:ext uri="{FF2B5EF4-FFF2-40B4-BE49-F238E27FC236}">
                <a16:creationId xmlns:a16="http://schemas.microsoft.com/office/drawing/2014/main" id="{74823FCB-BA6F-4F48-8A5C-AA09E1DC89DF}"/>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130385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018507" y="508194"/>
            <a:ext cx="3887446" cy="332303"/>
          </a:xfrm>
          <a:prstGeom prst="rect">
            <a:avLst/>
          </a:prstGeom>
        </p:spPr>
        <p:txBody>
          <a:bodyPr vert="horz" wrap="square" lIns="0" tIns="9049" rIns="0" bIns="0" rtlCol="0">
            <a:spAutoFit/>
          </a:bodyPr>
          <a:lstStyle/>
          <a:p>
            <a:pPr marL="9525">
              <a:lnSpc>
                <a:spcPct val="100000"/>
              </a:lnSpc>
              <a:spcBef>
                <a:spcPts val="71"/>
              </a:spcBef>
            </a:pPr>
            <a:r>
              <a:rPr lang="sv-SE" sz="2100" b="1" spc="-8" dirty="0">
                <a:solidFill>
                  <a:schemeClr val="tx1"/>
                </a:solidFill>
              </a:rPr>
              <a:t>Stöd för att analysera behov</a:t>
            </a:r>
            <a:endParaRPr sz="2100" dirty="0">
              <a:solidFill>
                <a:schemeClr val="tx1"/>
              </a:solidFill>
            </a:endParaRPr>
          </a:p>
        </p:txBody>
      </p:sp>
      <p:sp>
        <p:nvSpPr>
          <p:cNvPr id="10" name="object 10"/>
          <p:cNvSpPr/>
          <p:nvPr/>
        </p:nvSpPr>
        <p:spPr>
          <a:xfrm>
            <a:off x="2574608" y="1220153"/>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solidFill>
            <a:srgbClr val="FFFFFF"/>
          </a:solidFill>
        </p:spPr>
        <p:txBody>
          <a:bodyPr wrap="square" lIns="0" tIns="0" rIns="0" bIns="0" rtlCol="0"/>
          <a:lstStyle/>
          <a:p>
            <a:endParaRPr sz="1350"/>
          </a:p>
        </p:txBody>
      </p:sp>
      <p:sp>
        <p:nvSpPr>
          <p:cNvPr id="11" name="object 11"/>
          <p:cNvSpPr/>
          <p:nvPr/>
        </p:nvSpPr>
        <p:spPr>
          <a:xfrm>
            <a:off x="2574608" y="1220153"/>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ln w="25907">
            <a:solidFill>
              <a:srgbClr val="FFFFFF"/>
            </a:solidFill>
          </a:ln>
        </p:spPr>
        <p:txBody>
          <a:bodyPr wrap="square" lIns="0" tIns="0" rIns="0" bIns="0" rtlCol="0"/>
          <a:lstStyle/>
          <a:p>
            <a:endParaRPr sz="1350"/>
          </a:p>
        </p:txBody>
      </p:sp>
      <p:graphicFrame>
        <p:nvGraphicFramePr>
          <p:cNvPr id="13" name="Tabell 13">
            <a:extLst>
              <a:ext uri="{FF2B5EF4-FFF2-40B4-BE49-F238E27FC236}">
                <a16:creationId xmlns:a16="http://schemas.microsoft.com/office/drawing/2014/main" id="{EBF07D52-5DF5-4966-99CB-CE1EF6A46242}"/>
              </a:ext>
            </a:extLst>
          </p:cNvPr>
          <p:cNvGraphicFramePr>
            <a:graphicFrameLocks noGrp="1"/>
          </p:cNvGraphicFramePr>
          <p:nvPr>
            <p:extLst>
              <p:ext uri="{D42A27DB-BD31-4B8C-83A1-F6EECF244321}">
                <p14:modId xmlns:p14="http://schemas.microsoft.com/office/powerpoint/2010/main" val="32457536"/>
              </p:ext>
            </p:extLst>
          </p:nvPr>
        </p:nvGraphicFramePr>
        <p:xfrm>
          <a:off x="1018507" y="967049"/>
          <a:ext cx="7219044" cy="3261360"/>
        </p:xfrm>
        <a:graphic>
          <a:graphicData uri="http://schemas.openxmlformats.org/drawingml/2006/table">
            <a:tbl>
              <a:tblPr firstRow="1" bandRow="1">
                <a:tableStyleId>{5C22544A-7EE6-4342-B048-85BDC9FD1C3A}</a:tableStyleId>
              </a:tblPr>
              <a:tblGrid>
                <a:gridCol w="3609522">
                  <a:extLst>
                    <a:ext uri="{9D8B030D-6E8A-4147-A177-3AD203B41FA5}">
                      <a16:colId xmlns:a16="http://schemas.microsoft.com/office/drawing/2014/main" val="409844863"/>
                    </a:ext>
                  </a:extLst>
                </a:gridCol>
                <a:gridCol w="3609522">
                  <a:extLst>
                    <a:ext uri="{9D8B030D-6E8A-4147-A177-3AD203B41FA5}">
                      <a16:colId xmlns:a16="http://schemas.microsoft.com/office/drawing/2014/main" val="1716506317"/>
                    </a:ext>
                  </a:extLst>
                </a:gridCol>
              </a:tblGrid>
              <a:tr h="256121">
                <a:tc gridSpan="2">
                  <a:txBody>
                    <a:bodyPr/>
                    <a:lstStyle/>
                    <a:p>
                      <a:r>
                        <a:rPr lang="sv-SE" dirty="0"/>
                        <a:t>Kompetens</a:t>
                      </a:r>
                    </a:p>
                  </a:txBody>
                  <a:tcPr/>
                </a:tc>
                <a:tc hMerge="1">
                  <a:txBody>
                    <a:bodyPr/>
                    <a:lstStyle/>
                    <a:p>
                      <a:endParaRPr lang="sv-SE" dirty="0"/>
                    </a:p>
                  </a:txBody>
                  <a:tcPr/>
                </a:tc>
                <a:extLst>
                  <a:ext uri="{0D108BD9-81ED-4DB2-BD59-A6C34878D82A}">
                    <a16:rowId xmlns:a16="http://schemas.microsoft.com/office/drawing/2014/main" val="4245153365"/>
                  </a:ext>
                </a:extLst>
              </a:tr>
              <a:tr h="256121">
                <a:tc>
                  <a:txBody>
                    <a:bodyPr/>
                    <a:lstStyle/>
                    <a:p>
                      <a:r>
                        <a:rPr lang="sv-SE" sz="1400" dirty="0">
                          <a:solidFill>
                            <a:schemeClr val="tx1"/>
                          </a:solidFill>
                        </a:rPr>
                        <a:t>Fysisk förmåga</a:t>
                      </a:r>
                    </a:p>
                  </a:txBody>
                  <a:tcPr>
                    <a:solidFill>
                      <a:schemeClr val="accent1">
                        <a:lumMod val="40000"/>
                        <a:lumOff val="60000"/>
                      </a:schemeClr>
                    </a:solidFill>
                  </a:tcPr>
                </a:tc>
                <a:tc>
                  <a:txBody>
                    <a:bodyPr/>
                    <a:lstStyle/>
                    <a:p>
                      <a:r>
                        <a:rPr lang="sv-SE" sz="1400" dirty="0"/>
                        <a:t>Har jag/målgruppen fysisk förmåga att genomföra beteendet? </a:t>
                      </a:r>
                    </a:p>
                  </a:txBody>
                  <a:tcPr>
                    <a:solidFill>
                      <a:schemeClr val="accent1">
                        <a:lumMod val="40000"/>
                        <a:lumOff val="60000"/>
                      </a:schemeClr>
                    </a:solidFill>
                  </a:tcPr>
                </a:tc>
                <a:extLst>
                  <a:ext uri="{0D108BD9-81ED-4DB2-BD59-A6C34878D82A}">
                    <a16:rowId xmlns:a16="http://schemas.microsoft.com/office/drawing/2014/main" val="811772899"/>
                  </a:ext>
                </a:extLst>
              </a:tr>
              <a:tr h="256121">
                <a:tc>
                  <a:txBody>
                    <a:bodyPr/>
                    <a:lstStyle/>
                    <a:p>
                      <a:r>
                        <a:rPr lang="sv-SE" sz="1400" dirty="0"/>
                        <a:t>Kunskap</a:t>
                      </a:r>
                    </a:p>
                  </a:txBody>
                  <a:tcPr>
                    <a:solidFill>
                      <a:schemeClr val="accent1">
                        <a:lumMod val="40000"/>
                        <a:lumOff val="60000"/>
                      </a:schemeClr>
                    </a:solidFill>
                  </a:tcPr>
                </a:tc>
                <a:tc>
                  <a:txBody>
                    <a:bodyPr/>
                    <a:lstStyle/>
                    <a:p>
                      <a:r>
                        <a:rPr lang="sv-SE" sz="1400" dirty="0"/>
                        <a:t>Har jag tillräcklig kunskap för att kunna genomföra beteendet?</a:t>
                      </a:r>
                    </a:p>
                  </a:txBody>
                  <a:tcPr>
                    <a:solidFill>
                      <a:schemeClr val="accent1">
                        <a:lumMod val="40000"/>
                        <a:lumOff val="60000"/>
                      </a:schemeClr>
                    </a:solidFill>
                  </a:tcPr>
                </a:tc>
                <a:extLst>
                  <a:ext uri="{0D108BD9-81ED-4DB2-BD59-A6C34878D82A}">
                    <a16:rowId xmlns:a16="http://schemas.microsoft.com/office/drawing/2014/main" val="4069399174"/>
                  </a:ext>
                </a:extLst>
              </a:tr>
              <a:tr h="256121">
                <a:tc>
                  <a:txBody>
                    <a:bodyPr/>
                    <a:lstStyle/>
                    <a:p>
                      <a:r>
                        <a:rPr lang="sv-SE" sz="1400" dirty="0"/>
                        <a:t>Kommunikativ förmåga</a:t>
                      </a:r>
                    </a:p>
                  </a:txBody>
                  <a:tcPr>
                    <a:solidFill>
                      <a:schemeClr val="accent1">
                        <a:lumMod val="40000"/>
                        <a:lumOff val="60000"/>
                      </a:schemeClr>
                    </a:solidFill>
                  </a:tcPr>
                </a:tc>
                <a:tc>
                  <a:txBody>
                    <a:bodyPr/>
                    <a:lstStyle/>
                    <a:p>
                      <a:r>
                        <a:rPr lang="sv-SE" sz="1400" dirty="0"/>
                        <a:t>Har jag tillräcklig kommunikativ förmåga?</a:t>
                      </a:r>
                    </a:p>
                  </a:txBody>
                  <a:tcPr>
                    <a:solidFill>
                      <a:schemeClr val="accent1">
                        <a:lumMod val="40000"/>
                        <a:lumOff val="60000"/>
                      </a:schemeClr>
                    </a:solidFill>
                  </a:tcPr>
                </a:tc>
                <a:extLst>
                  <a:ext uri="{0D108BD9-81ED-4DB2-BD59-A6C34878D82A}">
                    <a16:rowId xmlns:a16="http://schemas.microsoft.com/office/drawing/2014/main" val="3666076246"/>
                  </a:ext>
                </a:extLst>
              </a:tr>
              <a:tr h="256121">
                <a:tc>
                  <a:txBody>
                    <a:bodyPr/>
                    <a:lstStyle/>
                    <a:p>
                      <a:r>
                        <a:rPr lang="sv-SE" sz="1400" dirty="0"/>
                        <a:t>Färdigheter</a:t>
                      </a:r>
                    </a:p>
                  </a:txBody>
                  <a:tcPr>
                    <a:solidFill>
                      <a:schemeClr val="accent1">
                        <a:lumMod val="40000"/>
                        <a:lumOff val="60000"/>
                      </a:schemeClr>
                    </a:solidFill>
                  </a:tcPr>
                </a:tc>
                <a:tc>
                  <a:txBody>
                    <a:bodyPr/>
                    <a:lstStyle/>
                    <a:p>
                      <a:r>
                        <a:rPr lang="sv-SE" sz="1400" dirty="0"/>
                        <a:t>Vet jag hur beteendet genomförs eller behöver jag öva?</a:t>
                      </a:r>
                    </a:p>
                  </a:txBody>
                  <a:tcPr>
                    <a:solidFill>
                      <a:schemeClr val="accent1">
                        <a:lumMod val="40000"/>
                        <a:lumOff val="60000"/>
                      </a:schemeClr>
                    </a:solidFill>
                  </a:tcPr>
                </a:tc>
                <a:extLst>
                  <a:ext uri="{0D108BD9-81ED-4DB2-BD59-A6C34878D82A}">
                    <a16:rowId xmlns:a16="http://schemas.microsoft.com/office/drawing/2014/main" val="4119880035"/>
                  </a:ext>
                </a:extLst>
              </a:tr>
              <a:tr h="256121">
                <a:tc>
                  <a:txBody>
                    <a:bodyPr/>
                    <a:lstStyle/>
                    <a:p>
                      <a:r>
                        <a:rPr lang="sv-SE" sz="1400" dirty="0"/>
                        <a:t>Möjlighet att planera och prioritera</a:t>
                      </a:r>
                    </a:p>
                  </a:txBody>
                  <a:tcPr>
                    <a:solidFill>
                      <a:schemeClr val="accent1">
                        <a:lumMod val="40000"/>
                        <a:lumOff val="60000"/>
                      </a:schemeClr>
                    </a:solidFill>
                  </a:tcPr>
                </a:tc>
                <a:tc>
                  <a:txBody>
                    <a:bodyPr/>
                    <a:lstStyle/>
                    <a:p>
                      <a:r>
                        <a:rPr lang="sv-SE" sz="1400" dirty="0"/>
                        <a:t>Har jag förutsättningar och verktyg för att planera och prioritera beteendet?</a:t>
                      </a:r>
                    </a:p>
                  </a:txBody>
                  <a:tcPr>
                    <a:solidFill>
                      <a:schemeClr val="accent1">
                        <a:lumMod val="40000"/>
                        <a:lumOff val="60000"/>
                      </a:schemeClr>
                    </a:solidFill>
                  </a:tcPr>
                </a:tc>
                <a:extLst>
                  <a:ext uri="{0D108BD9-81ED-4DB2-BD59-A6C34878D82A}">
                    <a16:rowId xmlns:a16="http://schemas.microsoft.com/office/drawing/2014/main" val="2958068387"/>
                  </a:ext>
                </a:extLst>
              </a:tr>
              <a:tr h="256121">
                <a:tc>
                  <a:txBody>
                    <a:bodyPr/>
                    <a:lstStyle/>
                    <a:p>
                      <a:r>
                        <a:rPr lang="sv-SE" sz="1400" dirty="0"/>
                        <a:t>Medvetenhet om eget beteende</a:t>
                      </a:r>
                    </a:p>
                  </a:txBody>
                  <a:tcPr>
                    <a:solidFill>
                      <a:schemeClr val="accent1">
                        <a:lumMod val="40000"/>
                        <a:lumOff val="60000"/>
                      </a:schemeClr>
                    </a:solidFill>
                  </a:tcPr>
                </a:tc>
                <a:tc>
                  <a:txBody>
                    <a:bodyPr/>
                    <a:lstStyle/>
                    <a:p>
                      <a:r>
                        <a:rPr lang="sv-SE" sz="1400" dirty="0"/>
                        <a:t>Kan jag själv avgöra om jag utför beteendet som det ska?</a:t>
                      </a:r>
                    </a:p>
                  </a:txBody>
                  <a:tcPr>
                    <a:solidFill>
                      <a:schemeClr val="accent1">
                        <a:lumMod val="40000"/>
                        <a:lumOff val="60000"/>
                      </a:schemeClr>
                    </a:solidFill>
                  </a:tcPr>
                </a:tc>
                <a:extLst>
                  <a:ext uri="{0D108BD9-81ED-4DB2-BD59-A6C34878D82A}">
                    <a16:rowId xmlns:a16="http://schemas.microsoft.com/office/drawing/2014/main" val="387854477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018507" y="508194"/>
            <a:ext cx="4865458" cy="332303"/>
          </a:xfrm>
          <a:prstGeom prst="rect">
            <a:avLst/>
          </a:prstGeom>
        </p:spPr>
        <p:txBody>
          <a:bodyPr vert="horz" wrap="square" lIns="0" tIns="9049" rIns="0" bIns="0" rtlCol="0">
            <a:spAutoFit/>
          </a:bodyPr>
          <a:lstStyle/>
          <a:p>
            <a:pPr marL="9525">
              <a:lnSpc>
                <a:spcPct val="100000"/>
              </a:lnSpc>
              <a:spcBef>
                <a:spcPts val="71"/>
              </a:spcBef>
            </a:pPr>
            <a:r>
              <a:rPr lang="sv-SE" sz="2100" b="1" spc="-8" dirty="0">
                <a:solidFill>
                  <a:schemeClr val="tx1"/>
                </a:solidFill>
              </a:rPr>
              <a:t>Stöd för att analysera behov, forts</a:t>
            </a:r>
            <a:endParaRPr sz="2100" dirty="0">
              <a:solidFill>
                <a:schemeClr val="tx1"/>
              </a:solidFill>
            </a:endParaRPr>
          </a:p>
        </p:txBody>
      </p:sp>
      <p:sp>
        <p:nvSpPr>
          <p:cNvPr id="10" name="object 10"/>
          <p:cNvSpPr/>
          <p:nvPr/>
        </p:nvSpPr>
        <p:spPr>
          <a:xfrm>
            <a:off x="2574608" y="1220153"/>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solidFill>
            <a:srgbClr val="FFFFFF"/>
          </a:solidFill>
        </p:spPr>
        <p:txBody>
          <a:bodyPr wrap="square" lIns="0" tIns="0" rIns="0" bIns="0" rtlCol="0"/>
          <a:lstStyle/>
          <a:p>
            <a:endParaRPr sz="1350"/>
          </a:p>
        </p:txBody>
      </p:sp>
      <p:sp>
        <p:nvSpPr>
          <p:cNvPr id="11" name="object 11"/>
          <p:cNvSpPr/>
          <p:nvPr/>
        </p:nvSpPr>
        <p:spPr>
          <a:xfrm>
            <a:off x="2574608" y="1220153"/>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ln w="25907">
            <a:solidFill>
              <a:srgbClr val="FFFFFF"/>
            </a:solidFill>
          </a:ln>
        </p:spPr>
        <p:txBody>
          <a:bodyPr wrap="square" lIns="0" tIns="0" rIns="0" bIns="0" rtlCol="0"/>
          <a:lstStyle/>
          <a:p>
            <a:endParaRPr sz="1350"/>
          </a:p>
        </p:txBody>
      </p:sp>
      <p:graphicFrame>
        <p:nvGraphicFramePr>
          <p:cNvPr id="13" name="Tabell 13">
            <a:extLst>
              <a:ext uri="{FF2B5EF4-FFF2-40B4-BE49-F238E27FC236}">
                <a16:creationId xmlns:a16="http://schemas.microsoft.com/office/drawing/2014/main" id="{EBF07D52-5DF5-4966-99CB-CE1EF6A46242}"/>
              </a:ext>
            </a:extLst>
          </p:cNvPr>
          <p:cNvGraphicFramePr>
            <a:graphicFrameLocks noGrp="1"/>
          </p:cNvGraphicFramePr>
          <p:nvPr>
            <p:extLst>
              <p:ext uri="{D42A27DB-BD31-4B8C-83A1-F6EECF244321}">
                <p14:modId xmlns:p14="http://schemas.microsoft.com/office/powerpoint/2010/main" val="2418093067"/>
              </p:ext>
            </p:extLst>
          </p:nvPr>
        </p:nvGraphicFramePr>
        <p:xfrm>
          <a:off x="1018507" y="967049"/>
          <a:ext cx="7219044" cy="3230880"/>
        </p:xfrm>
        <a:graphic>
          <a:graphicData uri="http://schemas.openxmlformats.org/drawingml/2006/table">
            <a:tbl>
              <a:tblPr firstRow="1" bandRow="1">
                <a:tableStyleId>{5C22544A-7EE6-4342-B048-85BDC9FD1C3A}</a:tableStyleId>
              </a:tblPr>
              <a:tblGrid>
                <a:gridCol w="3609522">
                  <a:extLst>
                    <a:ext uri="{9D8B030D-6E8A-4147-A177-3AD203B41FA5}">
                      <a16:colId xmlns:a16="http://schemas.microsoft.com/office/drawing/2014/main" val="409844863"/>
                    </a:ext>
                  </a:extLst>
                </a:gridCol>
                <a:gridCol w="3609522">
                  <a:extLst>
                    <a:ext uri="{9D8B030D-6E8A-4147-A177-3AD203B41FA5}">
                      <a16:colId xmlns:a16="http://schemas.microsoft.com/office/drawing/2014/main" val="1716506317"/>
                    </a:ext>
                  </a:extLst>
                </a:gridCol>
              </a:tblGrid>
              <a:tr h="256121">
                <a:tc gridSpan="2">
                  <a:txBody>
                    <a:bodyPr/>
                    <a:lstStyle/>
                    <a:p>
                      <a:r>
                        <a:rPr lang="sv-SE" dirty="0"/>
                        <a:t>Motivation</a:t>
                      </a:r>
                    </a:p>
                  </a:txBody>
                  <a:tcPr>
                    <a:solidFill>
                      <a:schemeClr val="accent6"/>
                    </a:solidFill>
                  </a:tcPr>
                </a:tc>
                <a:tc hMerge="1">
                  <a:txBody>
                    <a:bodyPr/>
                    <a:lstStyle/>
                    <a:p>
                      <a:endParaRPr lang="sv-SE" dirty="0"/>
                    </a:p>
                  </a:txBody>
                  <a:tcPr/>
                </a:tc>
                <a:extLst>
                  <a:ext uri="{0D108BD9-81ED-4DB2-BD59-A6C34878D82A}">
                    <a16:rowId xmlns:a16="http://schemas.microsoft.com/office/drawing/2014/main" val="4245153365"/>
                  </a:ext>
                </a:extLst>
              </a:tr>
              <a:tr h="256121">
                <a:tc>
                  <a:txBody>
                    <a:bodyPr/>
                    <a:lstStyle/>
                    <a:p>
                      <a:r>
                        <a:rPr lang="sv-SE" sz="1400" dirty="0">
                          <a:solidFill>
                            <a:schemeClr val="tx1"/>
                          </a:solidFill>
                        </a:rPr>
                        <a:t>Professionell roll och identitet</a:t>
                      </a:r>
                    </a:p>
                  </a:txBody>
                  <a:tcPr>
                    <a:solidFill>
                      <a:schemeClr val="accent6">
                        <a:lumMod val="40000"/>
                        <a:lumOff val="60000"/>
                      </a:schemeClr>
                    </a:solidFill>
                  </a:tcPr>
                </a:tc>
                <a:tc>
                  <a:txBody>
                    <a:bodyPr/>
                    <a:lstStyle/>
                    <a:p>
                      <a:r>
                        <a:rPr lang="sv-SE" sz="1400" dirty="0"/>
                        <a:t>Stämmer beteendet överens med min professionella roll?</a:t>
                      </a:r>
                    </a:p>
                  </a:txBody>
                  <a:tcPr>
                    <a:solidFill>
                      <a:schemeClr val="accent6">
                        <a:lumMod val="40000"/>
                        <a:lumOff val="60000"/>
                      </a:schemeClr>
                    </a:solidFill>
                  </a:tcPr>
                </a:tc>
                <a:extLst>
                  <a:ext uri="{0D108BD9-81ED-4DB2-BD59-A6C34878D82A}">
                    <a16:rowId xmlns:a16="http://schemas.microsoft.com/office/drawing/2014/main" val="811772899"/>
                  </a:ext>
                </a:extLst>
              </a:tr>
              <a:tr h="256121">
                <a:tc>
                  <a:txBody>
                    <a:bodyPr/>
                    <a:lstStyle/>
                    <a:p>
                      <a:r>
                        <a:rPr lang="sv-SE" sz="1400" dirty="0"/>
                        <a:t>Förståelse</a:t>
                      </a:r>
                    </a:p>
                  </a:txBody>
                  <a:tcPr>
                    <a:solidFill>
                      <a:schemeClr val="accent6">
                        <a:lumMod val="40000"/>
                        <a:lumOff val="60000"/>
                      </a:schemeClr>
                    </a:solidFill>
                  </a:tcPr>
                </a:tc>
                <a:tc>
                  <a:txBody>
                    <a:bodyPr/>
                    <a:lstStyle/>
                    <a:p>
                      <a:r>
                        <a:rPr lang="sv-SE" sz="1400" dirty="0"/>
                        <a:t>Förstår jag att beteendet är viktigt?</a:t>
                      </a:r>
                    </a:p>
                  </a:txBody>
                  <a:tcPr>
                    <a:solidFill>
                      <a:schemeClr val="accent6">
                        <a:lumMod val="40000"/>
                        <a:lumOff val="60000"/>
                      </a:schemeClr>
                    </a:solidFill>
                  </a:tcPr>
                </a:tc>
                <a:extLst>
                  <a:ext uri="{0D108BD9-81ED-4DB2-BD59-A6C34878D82A}">
                    <a16:rowId xmlns:a16="http://schemas.microsoft.com/office/drawing/2014/main" val="4069399174"/>
                  </a:ext>
                </a:extLst>
              </a:tr>
              <a:tr h="256121">
                <a:tc>
                  <a:txBody>
                    <a:bodyPr/>
                    <a:lstStyle/>
                    <a:p>
                      <a:r>
                        <a:rPr lang="sv-SE" sz="1400" dirty="0"/>
                        <a:t>Förväntade effekter</a:t>
                      </a:r>
                    </a:p>
                  </a:txBody>
                  <a:tcPr>
                    <a:solidFill>
                      <a:schemeClr val="accent6">
                        <a:lumMod val="40000"/>
                        <a:lumOff val="60000"/>
                      </a:schemeClr>
                    </a:solidFill>
                  </a:tcPr>
                </a:tc>
                <a:tc>
                  <a:txBody>
                    <a:bodyPr/>
                    <a:lstStyle/>
                    <a:p>
                      <a:r>
                        <a:rPr lang="sv-SE" sz="1400" dirty="0"/>
                        <a:t>Ser jag fördelar med beteendet?</a:t>
                      </a:r>
                    </a:p>
                  </a:txBody>
                  <a:tcPr>
                    <a:solidFill>
                      <a:schemeClr val="accent6">
                        <a:lumMod val="40000"/>
                        <a:lumOff val="60000"/>
                      </a:schemeClr>
                    </a:solidFill>
                  </a:tcPr>
                </a:tc>
                <a:extLst>
                  <a:ext uri="{0D108BD9-81ED-4DB2-BD59-A6C34878D82A}">
                    <a16:rowId xmlns:a16="http://schemas.microsoft.com/office/drawing/2014/main" val="3666076246"/>
                  </a:ext>
                </a:extLst>
              </a:tr>
              <a:tr h="256121">
                <a:tc>
                  <a:txBody>
                    <a:bodyPr/>
                    <a:lstStyle/>
                    <a:p>
                      <a:r>
                        <a:rPr lang="sv-SE" sz="1400" dirty="0"/>
                        <a:t>Tilltro till min egen förmåga</a:t>
                      </a:r>
                    </a:p>
                  </a:txBody>
                  <a:tcPr>
                    <a:solidFill>
                      <a:schemeClr val="accent6">
                        <a:lumMod val="40000"/>
                        <a:lumOff val="60000"/>
                      </a:schemeClr>
                    </a:solidFill>
                  </a:tcPr>
                </a:tc>
                <a:tc>
                  <a:txBody>
                    <a:bodyPr/>
                    <a:lstStyle/>
                    <a:p>
                      <a:r>
                        <a:rPr lang="sv-SE" sz="1400" dirty="0"/>
                        <a:t>Tilltror jag mig att genomföra beteendet?</a:t>
                      </a:r>
                    </a:p>
                  </a:txBody>
                  <a:tcPr>
                    <a:solidFill>
                      <a:schemeClr val="accent6">
                        <a:lumMod val="40000"/>
                        <a:lumOff val="60000"/>
                      </a:schemeClr>
                    </a:solidFill>
                  </a:tcPr>
                </a:tc>
                <a:extLst>
                  <a:ext uri="{0D108BD9-81ED-4DB2-BD59-A6C34878D82A}">
                    <a16:rowId xmlns:a16="http://schemas.microsoft.com/office/drawing/2014/main" val="4119880035"/>
                  </a:ext>
                </a:extLst>
              </a:tr>
              <a:tr h="256121">
                <a:tc>
                  <a:txBody>
                    <a:bodyPr/>
                    <a:lstStyle/>
                    <a:p>
                      <a:r>
                        <a:rPr lang="sv-SE" sz="1400" dirty="0"/>
                        <a:t>Känslor</a:t>
                      </a:r>
                    </a:p>
                  </a:txBody>
                  <a:tcPr>
                    <a:solidFill>
                      <a:schemeClr val="accent6">
                        <a:lumMod val="40000"/>
                        <a:lumOff val="60000"/>
                      </a:schemeClr>
                    </a:solidFill>
                  </a:tcPr>
                </a:tc>
                <a:tc>
                  <a:txBody>
                    <a:bodyPr/>
                    <a:lstStyle/>
                    <a:p>
                      <a:r>
                        <a:rPr lang="sv-SE" sz="1400" dirty="0"/>
                        <a:t>Känns beteendet attraktivt? </a:t>
                      </a:r>
                    </a:p>
                  </a:txBody>
                  <a:tcPr>
                    <a:solidFill>
                      <a:schemeClr val="accent6">
                        <a:lumMod val="40000"/>
                        <a:lumOff val="60000"/>
                      </a:schemeClr>
                    </a:solidFill>
                  </a:tcPr>
                </a:tc>
                <a:extLst>
                  <a:ext uri="{0D108BD9-81ED-4DB2-BD59-A6C34878D82A}">
                    <a16:rowId xmlns:a16="http://schemas.microsoft.com/office/drawing/2014/main" val="2958068387"/>
                  </a:ext>
                </a:extLst>
              </a:tr>
              <a:tr h="256121">
                <a:tc>
                  <a:txBody>
                    <a:bodyPr/>
                    <a:lstStyle/>
                    <a:p>
                      <a:r>
                        <a:rPr lang="sv-SE" sz="1400" dirty="0"/>
                        <a:t>Stimulans</a:t>
                      </a:r>
                    </a:p>
                  </a:txBody>
                  <a:tcPr>
                    <a:solidFill>
                      <a:schemeClr val="accent6">
                        <a:lumMod val="40000"/>
                        <a:lumOff val="60000"/>
                      </a:schemeClr>
                    </a:solidFill>
                  </a:tcPr>
                </a:tc>
                <a:tc>
                  <a:txBody>
                    <a:bodyPr/>
                    <a:lstStyle/>
                    <a:p>
                      <a:r>
                        <a:rPr lang="sv-SE" sz="1400" dirty="0"/>
                        <a:t>Får jag tillräckligt med belöning, erkännande, karriärutveckling när jag genomför beteendet?</a:t>
                      </a:r>
                    </a:p>
                  </a:txBody>
                  <a:tcPr>
                    <a:solidFill>
                      <a:schemeClr val="accent6">
                        <a:lumMod val="40000"/>
                        <a:lumOff val="60000"/>
                      </a:schemeClr>
                    </a:solidFill>
                  </a:tcPr>
                </a:tc>
                <a:extLst>
                  <a:ext uri="{0D108BD9-81ED-4DB2-BD59-A6C34878D82A}">
                    <a16:rowId xmlns:a16="http://schemas.microsoft.com/office/drawing/2014/main" val="3878544771"/>
                  </a:ext>
                </a:extLst>
              </a:tr>
              <a:tr h="256121">
                <a:tc>
                  <a:txBody>
                    <a:bodyPr/>
                    <a:lstStyle/>
                    <a:p>
                      <a:r>
                        <a:rPr lang="sv-SE" sz="1400" dirty="0"/>
                        <a:t>Incitament</a:t>
                      </a:r>
                    </a:p>
                  </a:txBody>
                  <a:tcPr>
                    <a:solidFill>
                      <a:schemeClr val="accent6">
                        <a:lumMod val="40000"/>
                        <a:lumOff val="60000"/>
                      </a:schemeClr>
                    </a:solidFill>
                  </a:tcPr>
                </a:tc>
                <a:tc>
                  <a:txBody>
                    <a:bodyPr/>
                    <a:lstStyle/>
                    <a:p>
                      <a:r>
                        <a:rPr lang="sv-SE" sz="1400" dirty="0"/>
                        <a:t>Finns det en materiell morot för att göra det?</a:t>
                      </a:r>
                    </a:p>
                  </a:txBody>
                  <a:tcPr>
                    <a:solidFill>
                      <a:schemeClr val="accent6">
                        <a:lumMod val="40000"/>
                        <a:lumOff val="60000"/>
                      </a:schemeClr>
                    </a:solidFill>
                  </a:tcPr>
                </a:tc>
                <a:extLst>
                  <a:ext uri="{0D108BD9-81ED-4DB2-BD59-A6C34878D82A}">
                    <a16:rowId xmlns:a16="http://schemas.microsoft.com/office/drawing/2014/main" val="3258337579"/>
                  </a:ext>
                </a:extLst>
              </a:tr>
              <a:tr h="256121">
                <a:tc>
                  <a:txBody>
                    <a:bodyPr/>
                    <a:lstStyle/>
                    <a:p>
                      <a:r>
                        <a:rPr lang="sv-SE" sz="1400" dirty="0"/>
                        <a:t>Avsikt och mål</a:t>
                      </a:r>
                    </a:p>
                  </a:txBody>
                  <a:tcPr>
                    <a:solidFill>
                      <a:schemeClr val="accent6">
                        <a:lumMod val="40000"/>
                        <a:lumOff val="60000"/>
                      </a:schemeClr>
                    </a:solidFill>
                  </a:tcPr>
                </a:tc>
                <a:tc>
                  <a:txBody>
                    <a:bodyPr/>
                    <a:lstStyle/>
                    <a:p>
                      <a:r>
                        <a:rPr lang="sv-SE" sz="1400" dirty="0"/>
                        <a:t>Har jag för avsikt att genomföra beteendet?</a:t>
                      </a:r>
                    </a:p>
                  </a:txBody>
                  <a:tcPr>
                    <a:solidFill>
                      <a:schemeClr val="accent6">
                        <a:lumMod val="40000"/>
                        <a:lumOff val="60000"/>
                      </a:schemeClr>
                    </a:solidFill>
                  </a:tcPr>
                </a:tc>
                <a:extLst>
                  <a:ext uri="{0D108BD9-81ED-4DB2-BD59-A6C34878D82A}">
                    <a16:rowId xmlns:a16="http://schemas.microsoft.com/office/drawing/2014/main" val="1076596426"/>
                  </a:ext>
                </a:extLst>
              </a:tr>
            </a:tbl>
          </a:graphicData>
        </a:graphic>
      </p:graphicFrame>
    </p:spTree>
    <p:extLst>
      <p:ext uri="{BB962C8B-B14F-4D97-AF65-F5344CB8AC3E}">
        <p14:creationId xmlns:p14="http://schemas.microsoft.com/office/powerpoint/2010/main" val="342613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a:spLocks noGrp="1"/>
          </p:cNvSpPr>
          <p:nvPr>
            <p:ph type="title"/>
          </p:nvPr>
        </p:nvSpPr>
        <p:spPr>
          <a:xfrm>
            <a:off x="1018507" y="768475"/>
            <a:ext cx="4825702" cy="332303"/>
          </a:xfrm>
          <a:prstGeom prst="rect">
            <a:avLst/>
          </a:prstGeom>
        </p:spPr>
        <p:txBody>
          <a:bodyPr vert="horz" wrap="square" lIns="0" tIns="9049" rIns="0" bIns="0" rtlCol="0">
            <a:spAutoFit/>
          </a:bodyPr>
          <a:lstStyle/>
          <a:p>
            <a:pPr marL="9525">
              <a:lnSpc>
                <a:spcPct val="100000"/>
              </a:lnSpc>
              <a:spcBef>
                <a:spcPts val="71"/>
              </a:spcBef>
            </a:pPr>
            <a:r>
              <a:rPr lang="sv-SE" sz="2100" b="1" spc="-8" dirty="0">
                <a:solidFill>
                  <a:schemeClr val="tx1"/>
                </a:solidFill>
              </a:rPr>
              <a:t>Stöd för att analysera behov, forts</a:t>
            </a:r>
            <a:endParaRPr sz="2100" dirty="0">
              <a:solidFill>
                <a:schemeClr val="tx1"/>
              </a:solidFill>
            </a:endParaRPr>
          </a:p>
        </p:txBody>
      </p:sp>
      <p:sp>
        <p:nvSpPr>
          <p:cNvPr id="10" name="object 10"/>
          <p:cNvSpPr/>
          <p:nvPr/>
        </p:nvSpPr>
        <p:spPr>
          <a:xfrm>
            <a:off x="2574608" y="1631372"/>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solidFill>
            <a:srgbClr val="FFFFFF"/>
          </a:solidFill>
        </p:spPr>
        <p:txBody>
          <a:bodyPr wrap="square" lIns="0" tIns="0" rIns="0" bIns="0" rtlCol="0"/>
          <a:lstStyle/>
          <a:p>
            <a:endParaRPr sz="1350"/>
          </a:p>
        </p:txBody>
      </p:sp>
      <p:sp>
        <p:nvSpPr>
          <p:cNvPr id="11" name="object 11"/>
          <p:cNvSpPr/>
          <p:nvPr/>
        </p:nvSpPr>
        <p:spPr>
          <a:xfrm>
            <a:off x="2574608" y="1631372"/>
            <a:ext cx="2646045" cy="158115"/>
          </a:xfrm>
          <a:custGeom>
            <a:avLst/>
            <a:gdLst/>
            <a:ahLst/>
            <a:cxnLst/>
            <a:rect l="l" t="t" r="r" b="b"/>
            <a:pathLst>
              <a:path w="3528060" h="210819">
                <a:moveTo>
                  <a:pt x="0" y="210312"/>
                </a:moveTo>
                <a:lnTo>
                  <a:pt x="3528060" y="210312"/>
                </a:lnTo>
                <a:lnTo>
                  <a:pt x="3528060" y="0"/>
                </a:lnTo>
                <a:lnTo>
                  <a:pt x="0" y="0"/>
                </a:lnTo>
                <a:lnTo>
                  <a:pt x="0" y="210312"/>
                </a:lnTo>
                <a:close/>
              </a:path>
            </a:pathLst>
          </a:custGeom>
          <a:ln w="25907">
            <a:solidFill>
              <a:srgbClr val="FFFFFF"/>
            </a:solidFill>
          </a:ln>
        </p:spPr>
        <p:txBody>
          <a:bodyPr wrap="square" lIns="0" tIns="0" rIns="0" bIns="0" rtlCol="0"/>
          <a:lstStyle/>
          <a:p>
            <a:endParaRPr sz="1350"/>
          </a:p>
        </p:txBody>
      </p:sp>
      <p:graphicFrame>
        <p:nvGraphicFramePr>
          <p:cNvPr id="13" name="Tabell 13">
            <a:extLst>
              <a:ext uri="{FF2B5EF4-FFF2-40B4-BE49-F238E27FC236}">
                <a16:creationId xmlns:a16="http://schemas.microsoft.com/office/drawing/2014/main" id="{EBF07D52-5DF5-4966-99CB-CE1EF6A46242}"/>
              </a:ext>
            </a:extLst>
          </p:cNvPr>
          <p:cNvGraphicFramePr>
            <a:graphicFrameLocks noGrp="1"/>
          </p:cNvGraphicFramePr>
          <p:nvPr>
            <p:extLst>
              <p:ext uri="{D42A27DB-BD31-4B8C-83A1-F6EECF244321}">
                <p14:modId xmlns:p14="http://schemas.microsoft.com/office/powerpoint/2010/main" val="1251146613"/>
              </p:ext>
            </p:extLst>
          </p:nvPr>
        </p:nvGraphicFramePr>
        <p:xfrm>
          <a:off x="1018507" y="1378268"/>
          <a:ext cx="7219044" cy="2225040"/>
        </p:xfrm>
        <a:graphic>
          <a:graphicData uri="http://schemas.openxmlformats.org/drawingml/2006/table">
            <a:tbl>
              <a:tblPr firstRow="1" bandRow="1">
                <a:tableStyleId>{5C22544A-7EE6-4342-B048-85BDC9FD1C3A}</a:tableStyleId>
              </a:tblPr>
              <a:tblGrid>
                <a:gridCol w="3609522">
                  <a:extLst>
                    <a:ext uri="{9D8B030D-6E8A-4147-A177-3AD203B41FA5}">
                      <a16:colId xmlns:a16="http://schemas.microsoft.com/office/drawing/2014/main" val="409844863"/>
                    </a:ext>
                  </a:extLst>
                </a:gridCol>
                <a:gridCol w="3609522">
                  <a:extLst>
                    <a:ext uri="{9D8B030D-6E8A-4147-A177-3AD203B41FA5}">
                      <a16:colId xmlns:a16="http://schemas.microsoft.com/office/drawing/2014/main" val="1716506317"/>
                    </a:ext>
                  </a:extLst>
                </a:gridCol>
              </a:tblGrid>
              <a:tr h="256121">
                <a:tc gridSpan="2">
                  <a:txBody>
                    <a:bodyPr/>
                    <a:lstStyle/>
                    <a:p>
                      <a:r>
                        <a:rPr lang="sv-SE" dirty="0"/>
                        <a:t>Möjlighet</a:t>
                      </a:r>
                    </a:p>
                  </a:txBody>
                  <a:tcPr>
                    <a:solidFill>
                      <a:schemeClr val="accent3"/>
                    </a:solidFill>
                  </a:tcPr>
                </a:tc>
                <a:tc hMerge="1">
                  <a:txBody>
                    <a:bodyPr/>
                    <a:lstStyle/>
                    <a:p>
                      <a:endParaRPr lang="sv-SE" dirty="0"/>
                    </a:p>
                  </a:txBody>
                  <a:tcPr/>
                </a:tc>
                <a:extLst>
                  <a:ext uri="{0D108BD9-81ED-4DB2-BD59-A6C34878D82A}">
                    <a16:rowId xmlns:a16="http://schemas.microsoft.com/office/drawing/2014/main" val="4245153365"/>
                  </a:ext>
                </a:extLst>
              </a:tr>
              <a:tr h="256121">
                <a:tc>
                  <a:txBody>
                    <a:bodyPr/>
                    <a:lstStyle/>
                    <a:p>
                      <a:r>
                        <a:rPr lang="sv-SE" sz="1400" dirty="0">
                          <a:solidFill>
                            <a:schemeClr val="tx1"/>
                          </a:solidFill>
                        </a:rPr>
                        <a:t>Ansvar för beteendet</a:t>
                      </a:r>
                    </a:p>
                  </a:txBody>
                  <a:tcPr>
                    <a:solidFill>
                      <a:schemeClr val="accent3">
                        <a:lumMod val="60000"/>
                        <a:lumOff val="40000"/>
                      </a:schemeClr>
                    </a:solidFill>
                  </a:tcPr>
                </a:tc>
                <a:tc>
                  <a:txBody>
                    <a:bodyPr/>
                    <a:lstStyle/>
                    <a:p>
                      <a:r>
                        <a:rPr lang="sv-SE" sz="1400" dirty="0"/>
                        <a:t>Har jag formellt ansvar att genomföra beteendet?</a:t>
                      </a:r>
                    </a:p>
                  </a:txBody>
                  <a:tcPr>
                    <a:solidFill>
                      <a:schemeClr val="accent3">
                        <a:lumMod val="60000"/>
                        <a:lumOff val="40000"/>
                      </a:schemeClr>
                    </a:solidFill>
                  </a:tcPr>
                </a:tc>
                <a:extLst>
                  <a:ext uri="{0D108BD9-81ED-4DB2-BD59-A6C34878D82A}">
                    <a16:rowId xmlns:a16="http://schemas.microsoft.com/office/drawing/2014/main" val="811772899"/>
                  </a:ext>
                </a:extLst>
              </a:tr>
              <a:tr h="256121">
                <a:tc>
                  <a:txBody>
                    <a:bodyPr/>
                    <a:lstStyle/>
                    <a:p>
                      <a:r>
                        <a:rPr lang="sv-SE" sz="1400" dirty="0"/>
                        <a:t>Mandat /ansvar för uppföljning</a:t>
                      </a:r>
                    </a:p>
                  </a:txBody>
                  <a:tcPr>
                    <a:solidFill>
                      <a:schemeClr val="accent3">
                        <a:lumMod val="60000"/>
                        <a:lumOff val="40000"/>
                      </a:schemeClr>
                    </a:solidFill>
                  </a:tcPr>
                </a:tc>
                <a:tc>
                  <a:txBody>
                    <a:bodyPr/>
                    <a:lstStyle/>
                    <a:p>
                      <a:r>
                        <a:rPr lang="sv-SE" sz="1400" dirty="0"/>
                        <a:t>Vem följer upp beteendet?</a:t>
                      </a:r>
                    </a:p>
                  </a:txBody>
                  <a:tcPr>
                    <a:solidFill>
                      <a:schemeClr val="accent3">
                        <a:lumMod val="60000"/>
                        <a:lumOff val="40000"/>
                      </a:schemeClr>
                    </a:solidFill>
                  </a:tcPr>
                </a:tc>
                <a:extLst>
                  <a:ext uri="{0D108BD9-81ED-4DB2-BD59-A6C34878D82A}">
                    <a16:rowId xmlns:a16="http://schemas.microsoft.com/office/drawing/2014/main" val="4069399174"/>
                  </a:ext>
                </a:extLst>
              </a:tr>
              <a:tr h="256121">
                <a:tc>
                  <a:txBody>
                    <a:bodyPr/>
                    <a:lstStyle/>
                    <a:p>
                      <a:r>
                        <a:rPr lang="sv-SE" sz="1400" dirty="0"/>
                        <a:t>Stöd från chefen</a:t>
                      </a:r>
                    </a:p>
                  </a:txBody>
                  <a:tcPr>
                    <a:solidFill>
                      <a:schemeClr val="accent3">
                        <a:lumMod val="60000"/>
                        <a:lumOff val="40000"/>
                      </a:schemeClr>
                    </a:solidFill>
                  </a:tcPr>
                </a:tc>
                <a:tc>
                  <a:txBody>
                    <a:bodyPr/>
                    <a:lstStyle/>
                    <a:p>
                      <a:r>
                        <a:rPr lang="sv-SE" sz="1400" dirty="0"/>
                        <a:t>Får jag återkoppling och stöd från min </a:t>
                      </a:r>
                      <a:r>
                        <a:rPr lang="sv-SE" sz="1400" dirty="0" err="1"/>
                        <a:t>che</a:t>
                      </a:r>
                      <a:r>
                        <a:rPr lang="sv-SE" sz="1400" dirty="0"/>
                        <a:t> kring beteendet?</a:t>
                      </a:r>
                    </a:p>
                  </a:txBody>
                  <a:tcPr>
                    <a:solidFill>
                      <a:schemeClr val="accent3">
                        <a:lumMod val="60000"/>
                        <a:lumOff val="40000"/>
                      </a:schemeClr>
                    </a:solidFill>
                  </a:tcPr>
                </a:tc>
                <a:extLst>
                  <a:ext uri="{0D108BD9-81ED-4DB2-BD59-A6C34878D82A}">
                    <a16:rowId xmlns:a16="http://schemas.microsoft.com/office/drawing/2014/main" val="3666076246"/>
                  </a:ext>
                </a:extLst>
              </a:tr>
              <a:tr h="256121">
                <a:tc>
                  <a:txBody>
                    <a:bodyPr/>
                    <a:lstStyle/>
                    <a:p>
                      <a:r>
                        <a:rPr lang="sv-SE" sz="1400" dirty="0"/>
                        <a:t>Resurser som verktyg, tid och teknik etc.</a:t>
                      </a:r>
                    </a:p>
                  </a:txBody>
                  <a:tcPr>
                    <a:solidFill>
                      <a:schemeClr val="accent3">
                        <a:lumMod val="60000"/>
                        <a:lumOff val="40000"/>
                      </a:schemeClr>
                    </a:solidFill>
                  </a:tcPr>
                </a:tc>
                <a:tc>
                  <a:txBody>
                    <a:bodyPr/>
                    <a:lstStyle/>
                    <a:p>
                      <a:r>
                        <a:rPr lang="sv-SE" sz="1400" dirty="0"/>
                        <a:t>Finns de resurser jag behöver för att använda beteendet?</a:t>
                      </a:r>
                    </a:p>
                  </a:txBody>
                  <a:tcPr>
                    <a:solidFill>
                      <a:schemeClr val="accent3">
                        <a:lumMod val="60000"/>
                        <a:lumOff val="40000"/>
                      </a:schemeClr>
                    </a:solidFill>
                  </a:tcPr>
                </a:tc>
                <a:extLst>
                  <a:ext uri="{0D108BD9-81ED-4DB2-BD59-A6C34878D82A}">
                    <a16:rowId xmlns:a16="http://schemas.microsoft.com/office/drawing/2014/main" val="4119880035"/>
                  </a:ext>
                </a:extLst>
              </a:tr>
            </a:tbl>
          </a:graphicData>
        </a:graphic>
      </p:graphicFrame>
    </p:spTree>
    <p:extLst>
      <p:ext uri="{BB962C8B-B14F-4D97-AF65-F5344CB8AC3E}">
        <p14:creationId xmlns:p14="http://schemas.microsoft.com/office/powerpoint/2010/main" val="4129772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84B720-E37C-4BEA-A9C5-070875AB072A}"/>
              </a:ext>
            </a:extLst>
          </p:cNvPr>
          <p:cNvSpPr>
            <a:spLocks noGrp="1"/>
          </p:cNvSpPr>
          <p:nvPr>
            <p:ph type="title"/>
          </p:nvPr>
        </p:nvSpPr>
        <p:spPr/>
        <p:txBody>
          <a:bodyPr/>
          <a:lstStyle/>
          <a:p>
            <a:r>
              <a:rPr lang="sv-SE" dirty="0"/>
              <a:t>Steg 3</a:t>
            </a:r>
          </a:p>
        </p:txBody>
      </p:sp>
      <p:sp>
        <p:nvSpPr>
          <p:cNvPr id="3" name="Platshållare för innehåll 2">
            <a:extLst>
              <a:ext uri="{FF2B5EF4-FFF2-40B4-BE49-F238E27FC236}">
                <a16:creationId xmlns:a16="http://schemas.microsoft.com/office/drawing/2014/main" id="{22618120-BD3F-4D2B-A497-58B8673CF97E}"/>
              </a:ext>
            </a:extLst>
          </p:cNvPr>
          <p:cNvSpPr>
            <a:spLocks noGrp="1"/>
          </p:cNvSpPr>
          <p:nvPr>
            <p:ph idx="1"/>
          </p:nvPr>
        </p:nvSpPr>
        <p:spPr>
          <a:xfrm>
            <a:off x="971550" y="1251169"/>
            <a:ext cx="6546850" cy="2692857"/>
          </a:xfrm>
        </p:spPr>
        <p:txBody>
          <a:bodyPr/>
          <a:lstStyle/>
          <a:p>
            <a:r>
              <a:rPr lang="sv-SE" dirty="0"/>
              <a:t>Utifrån analysen så fundera på vilka strategier som är användbara för att möjliggöra beteendeförändringen. </a:t>
            </a:r>
          </a:p>
          <a:p>
            <a:r>
              <a:rPr lang="sv-SE" dirty="0"/>
              <a:t>Det behövs ofta insatser eller strategier för att göra det möjligt och lätt att både sätta igång och fortsätta med ett nytt beteende. En bra tumregel är att 80% av strategierna går ut på att fortsätta med beteendet och 20 % på att sätta igång det.</a:t>
            </a:r>
          </a:p>
          <a:p>
            <a:endParaRPr lang="sv-SE" sz="1800" dirty="0">
              <a:effectLst/>
              <a:latin typeface="Georgia" panose="02040502050405020303" pitchFamily="18" charset="0"/>
              <a:ea typeface="Calibri" panose="020F0502020204030204" pitchFamily="34" charset="0"/>
              <a:cs typeface="Arial" panose="020B0604020202020204" pitchFamily="34" charset="0"/>
            </a:endParaRPr>
          </a:p>
          <a:p>
            <a:pPr marL="0" indent="0">
              <a:buNone/>
            </a:pPr>
            <a:r>
              <a:rPr lang="sv-SE" dirty="0"/>
              <a:t>Se förslag på olika strategier på efterföljande bilder.</a:t>
            </a:r>
          </a:p>
        </p:txBody>
      </p:sp>
      <p:sp>
        <p:nvSpPr>
          <p:cNvPr id="4" name="Underrubrik 3">
            <a:extLst>
              <a:ext uri="{FF2B5EF4-FFF2-40B4-BE49-F238E27FC236}">
                <a16:creationId xmlns:a16="http://schemas.microsoft.com/office/drawing/2014/main" id="{6F9690F3-33EB-4EEB-941F-162BA57D0006}"/>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4132386158"/>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119</TotalTime>
  <Words>975</Words>
  <Application>Microsoft Office PowerPoint</Application>
  <PresentationFormat>Bildspel på skärmen (16:9)</PresentationFormat>
  <Paragraphs>154</Paragraphs>
  <Slides>18</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18</vt:i4>
      </vt:variant>
    </vt:vector>
  </HeadingPairs>
  <TitlesOfParts>
    <vt:vector size="24" baseType="lpstr">
      <vt:lpstr>Arial</vt:lpstr>
      <vt:lpstr>Calibri</vt:lpstr>
      <vt:lpstr>Corbel</vt:lpstr>
      <vt:lpstr>Georgia</vt:lpstr>
      <vt:lpstr>Wingdings</vt:lpstr>
      <vt:lpstr>16_9_Presentation</vt:lpstr>
      <vt:lpstr>Förutsättningar för nya beteenden</vt:lpstr>
      <vt:lpstr>Alla förbättringar kräver nya beteenden</vt:lpstr>
      <vt:lpstr>PowerPoint-presentation</vt:lpstr>
      <vt:lpstr>Steg 1</vt:lpstr>
      <vt:lpstr>Steg 2 </vt:lpstr>
      <vt:lpstr>Stöd för att analysera behov</vt:lpstr>
      <vt:lpstr>Stöd för att analysera behov, forts</vt:lpstr>
      <vt:lpstr>Stöd för att analysera behov, forts</vt:lpstr>
      <vt:lpstr>Steg 3</vt:lpstr>
      <vt:lpstr>Några olika strategier för att stärka möjligheter för beteendeförändring</vt:lpstr>
      <vt:lpstr>PowerPoint-presentation</vt:lpstr>
      <vt:lpstr>PowerPoint-presentation</vt:lpstr>
      <vt:lpstr>PowerPoint-presentation</vt:lpstr>
      <vt:lpstr>Följa upp hur det går:</vt:lpstr>
      <vt:lpstr>Följa upp sig själv  </vt:lpstr>
      <vt:lpstr>Någon annan följer upp </vt:lpstr>
      <vt:lpstr>Lycka till! Kom ihåg att ha roligt!</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Förbättringar kräver nya beteenden</dc:title>
  <dc:creator>Apelman, Inga-Lisa</dc:creator>
  <cp:lastModifiedBy>Apelman, Inga-Lisa</cp:lastModifiedBy>
  <cp:revision>9</cp:revision>
  <dcterms:created xsi:type="dcterms:W3CDTF">2021-08-20T12:56:37Z</dcterms:created>
  <dcterms:modified xsi:type="dcterms:W3CDTF">2021-08-30T07:47:51Z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2021-08-20T14:14:20.3299586Z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7fee4f97-61ae-44b9-9522-05abf010a2b5</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ies>
</file>