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3" r:id="rId3"/>
    <p:sldId id="286" r:id="rId4"/>
    <p:sldId id="287" r:id="rId5"/>
    <p:sldId id="288" r:id="rId6"/>
    <p:sldId id="289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2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1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B82F-C64E-4364-B09A-ECB92374F70B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8119-1CE3-4E83-B2F4-E4CF08EA54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805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B82F-C64E-4364-B09A-ECB92374F70B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8119-1CE3-4E83-B2F4-E4CF08EA54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600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B82F-C64E-4364-B09A-ECB92374F70B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8119-1CE3-4E83-B2F4-E4CF08EA54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15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B82F-C64E-4364-B09A-ECB92374F70B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8119-1CE3-4E83-B2F4-E4CF08EA54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023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B82F-C64E-4364-B09A-ECB92374F70B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8119-1CE3-4E83-B2F4-E4CF08EA54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173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B82F-C64E-4364-B09A-ECB92374F70B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8119-1CE3-4E83-B2F4-E4CF08EA54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010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B82F-C64E-4364-B09A-ECB92374F70B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8119-1CE3-4E83-B2F4-E4CF08EA54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119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B82F-C64E-4364-B09A-ECB92374F70B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8119-1CE3-4E83-B2F4-E4CF08EA54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985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B82F-C64E-4364-B09A-ECB92374F70B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8119-1CE3-4E83-B2F4-E4CF08EA54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097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B82F-C64E-4364-B09A-ECB92374F70B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8119-1CE3-4E83-B2F4-E4CF08EA54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523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B82F-C64E-4364-B09A-ECB92374F70B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8119-1CE3-4E83-B2F4-E4CF08EA54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660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EB82F-C64E-4364-B09A-ECB92374F70B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78119-1CE3-4E83-B2F4-E4CF08EA54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706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B66E8FC9-974D-4DA8-BA43-E81BDCF1E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868" y="192526"/>
            <a:ext cx="11040533" cy="2753543"/>
          </a:xfrm>
        </p:spPr>
        <p:txBody>
          <a:bodyPr>
            <a:normAutofit fontScale="90000"/>
          </a:bodyPr>
          <a:lstStyle/>
          <a:p>
            <a:br>
              <a:rPr lang="sv-SE" sz="3733" b="1" dirty="0">
                <a:solidFill>
                  <a:schemeClr val="accent1"/>
                </a:solidFill>
                <a:latin typeface="Arial" charset="0"/>
              </a:rPr>
            </a:br>
            <a:br>
              <a:rPr lang="sv-SE" sz="3733" b="1" dirty="0">
                <a:solidFill>
                  <a:schemeClr val="accent1"/>
                </a:solidFill>
                <a:latin typeface="Arial" charset="0"/>
              </a:rPr>
            </a:br>
            <a:br>
              <a:rPr lang="sv-SE" sz="3733" b="1" dirty="0">
                <a:solidFill>
                  <a:schemeClr val="accent1"/>
                </a:solidFill>
                <a:latin typeface="Arial" charset="0"/>
              </a:rPr>
            </a:br>
            <a:r>
              <a:rPr lang="sv-SE" sz="3600" b="1" dirty="0">
                <a:latin typeface="Arial" charset="0"/>
              </a:rPr>
              <a:t>Rubrik</a:t>
            </a:r>
            <a:br>
              <a:rPr lang="sv-SE" sz="3733" b="1" dirty="0">
                <a:solidFill>
                  <a:schemeClr val="accent1"/>
                </a:solidFill>
                <a:latin typeface="Arial" charset="0"/>
              </a:rPr>
            </a:br>
            <a:r>
              <a:rPr lang="sv-SE" sz="2400" kern="1400" spc="33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underrubrik</a:t>
            </a:r>
            <a:br>
              <a:rPr lang="sv-SE" sz="2400" kern="1400" spc="33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sv-SE" sz="3733" dirty="0">
              <a:solidFill>
                <a:schemeClr val="accent1"/>
              </a:solidFill>
            </a:endParaRPr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EA8A1B87-D41D-457C-9FDE-097BE945D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1" y="2667989"/>
            <a:ext cx="4036484" cy="2327344"/>
          </a:xfrm>
        </p:spPr>
        <p:txBody>
          <a:bodyPr>
            <a:normAutofit/>
          </a:bodyPr>
          <a:lstStyle/>
          <a:p>
            <a:pPr algn="r"/>
            <a:endParaRPr lang="sv-SE" sz="1867" dirty="0"/>
          </a:p>
          <a:p>
            <a:pPr algn="r"/>
            <a:r>
              <a:rPr lang="sv-SE" sz="1867" dirty="0"/>
              <a:t>LSVO</a:t>
            </a:r>
          </a:p>
          <a:p>
            <a:pPr algn="r"/>
            <a:r>
              <a:rPr lang="sv-SE" sz="1867" dirty="0"/>
              <a:t>202x-xx-xx</a:t>
            </a:r>
          </a:p>
          <a:p>
            <a:pPr algn="r"/>
            <a:r>
              <a:rPr lang="sv-SE" sz="1867" dirty="0"/>
              <a:t>Namn föredragande</a:t>
            </a:r>
          </a:p>
          <a:p>
            <a:pPr algn="r"/>
            <a:endParaRPr lang="sv-SE" sz="1867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70C0384B-0965-4C74-A784-6992EB2456FE}"/>
              </a:ext>
            </a:extLst>
          </p:cNvPr>
          <p:cNvSpPr txBox="1"/>
          <p:nvPr/>
        </p:nvSpPr>
        <p:spPr>
          <a:xfrm>
            <a:off x="7829078" y="166255"/>
            <a:ext cx="4443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Rubriken ska beskriva vad ärendet handlar om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68CE66D2-38A1-02CC-7765-01518326C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3569" y="5435287"/>
            <a:ext cx="7768622" cy="110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86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71D5DC55-47BA-4298-B7DD-20CF80809072}"/>
              </a:ext>
            </a:extLst>
          </p:cNvPr>
          <p:cNvSpPr txBox="1">
            <a:spLocks/>
          </p:cNvSpPr>
          <p:nvPr/>
        </p:nvSpPr>
        <p:spPr>
          <a:xfrm>
            <a:off x="1421235" y="1256075"/>
            <a:ext cx="9601200" cy="41285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v-SE" sz="1600" b="1" dirty="0"/>
          </a:p>
          <a:p>
            <a:pPr marL="0" indent="0">
              <a:buFont typeface="Arial" panose="020B0604020202020204" pitchFamily="34" charset="0"/>
              <a:buNone/>
            </a:pPr>
            <a:endParaRPr lang="sv-SE" sz="1600" b="1" dirty="0"/>
          </a:p>
          <a:p>
            <a:pPr marL="0" indent="0">
              <a:buFont typeface="Arial" panose="020B0604020202020204" pitchFamily="34" charset="0"/>
              <a:buNone/>
            </a:pPr>
            <a:endParaRPr lang="sv-SE" sz="1600" b="1" dirty="0"/>
          </a:p>
          <a:p>
            <a:pPr marL="0" indent="0">
              <a:buFont typeface="Arial" panose="020B0604020202020204" pitchFamily="34" charset="0"/>
              <a:buNone/>
            </a:pPr>
            <a:endParaRPr lang="sv-SE" sz="1600" dirty="0"/>
          </a:p>
          <a:p>
            <a:pPr marL="0" indent="0">
              <a:buFont typeface="Arial" panose="020B0604020202020204" pitchFamily="34" charset="0"/>
              <a:buNone/>
            </a:pPr>
            <a:endParaRPr lang="sv-SE" sz="16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E720123-AE9C-4435-9BED-0EBDAC560062}"/>
              </a:ext>
            </a:extLst>
          </p:cNvPr>
          <p:cNvSpPr txBox="1"/>
          <p:nvPr/>
        </p:nvSpPr>
        <p:spPr>
          <a:xfrm>
            <a:off x="1055469" y="879187"/>
            <a:ext cx="5684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LSVO föreslås besluta</a:t>
            </a:r>
          </a:p>
          <a:p>
            <a:endParaRPr lang="sv-SE" sz="2800" b="1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EE6A4F97-C16D-49E7-A412-77A2A468FE73}"/>
              </a:ext>
            </a:extLst>
          </p:cNvPr>
          <p:cNvSpPr/>
          <p:nvPr/>
        </p:nvSpPr>
        <p:spPr>
          <a:xfrm>
            <a:off x="1064174" y="1862354"/>
            <a:ext cx="934953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xx</a:t>
            </a:r>
          </a:p>
          <a:p>
            <a:endParaRPr lang="sv-SE" sz="2000" dirty="0"/>
          </a:p>
          <a:p>
            <a:endParaRPr lang="sv-SE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v-SE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7FA075FE-0D12-4A12-B306-F70E9CB198DC}"/>
              </a:ext>
            </a:extLst>
          </p:cNvPr>
          <p:cNvSpPr txBox="1"/>
          <p:nvPr/>
        </p:nvSpPr>
        <p:spPr>
          <a:xfrm>
            <a:off x="7829078" y="166255"/>
            <a:ext cx="4133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Beskriv bakgrunden till ärendet, syfte, mål och målgrupp. Fakta hämtas från beslutsunderlag när detta är </a:t>
            </a:r>
            <a:r>
              <a:rPr lang="sv-SE">
                <a:solidFill>
                  <a:srgbClr val="FF0000"/>
                </a:solidFill>
              </a:rPr>
              <a:t>aktuellt. </a:t>
            </a:r>
            <a:endParaRPr lang="sv-SE" dirty="0">
              <a:solidFill>
                <a:srgbClr val="FF0000"/>
              </a:solidFill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6D43A8D-9814-2363-E1A5-488B123E6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325" y="5892161"/>
            <a:ext cx="6923802" cy="98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32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71D5DC55-47BA-4298-B7DD-20CF80809072}"/>
              </a:ext>
            </a:extLst>
          </p:cNvPr>
          <p:cNvSpPr txBox="1">
            <a:spLocks/>
          </p:cNvSpPr>
          <p:nvPr/>
        </p:nvSpPr>
        <p:spPr>
          <a:xfrm>
            <a:off x="1421235" y="1256075"/>
            <a:ext cx="9601200" cy="41285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v-SE" sz="1600" b="1" dirty="0"/>
          </a:p>
          <a:p>
            <a:pPr marL="0" indent="0">
              <a:buFont typeface="Arial" panose="020B0604020202020204" pitchFamily="34" charset="0"/>
              <a:buNone/>
            </a:pPr>
            <a:endParaRPr lang="sv-SE" sz="1600" b="1" dirty="0"/>
          </a:p>
          <a:p>
            <a:pPr marL="0" indent="0">
              <a:buFont typeface="Arial" panose="020B0604020202020204" pitchFamily="34" charset="0"/>
              <a:buNone/>
            </a:pPr>
            <a:endParaRPr lang="sv-SE" sz="1600" b="1" dirty="0"/>
          </a:p>
          <a:p>
            <a:pPr marL="0" indent="0">
              <a:buFont typeface="Arial" panose="020B0604020202020204" pitchFamily="34" charset="0"/>
              <a:buNone/>
            </a:pPr>
            <a:endParaRPr lang="sv-SE" sz="1600" dirty="0"/>
          </a:p>
          <a:p>
            <a:pPr marL="0" indent="0">
              <a:buFont typeface="Arial" panose="020B0604020202020204" pitchFamily="34" charset="0"/>
              <a:buNone/>
            </a:pPr>
            <a:endParaRPr lang="sv-SE" sz="16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E720123-AE9C-4435-9BED-0EBDAC560062}"/>
              </a:ext>
            </a:extLst>
          </p:cNvPr>
          <p:cNvSpPr txBox="1"/>
          <p:nvPr/>
        </p:nvSpPr>
        <p:spPr>
          <a:xfrm>
            <a:off x="1055469" y="879187"/>
            <a:ext cx="5684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Bakgrund</a:t>
            </a:r>
          </a:p>
          <a:p>
            <a:endParaRPr lang="sv-SE" sz="2800" b="1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EE6A4F97-C16D-49E7-A412-77A2A468FE73}"/>
              </a:ext>
            </a:extLst>
          </p:cNvPr>
          <p:cNvSpPr/>
          <p:nvPr/>
        </p:nvSpPr>
        <p:spPr>
          <a:xfrm>
            <a:off x="1064174" y="1862354"/>
            <a:ext cx="934953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xx</a:t>
            </a:r>
          </a:p>
          <a:p>
            <a:endParaRPr lang="sv-SE" sz="2000" dirty="0"/>
          </a:p>
          <a:p>
            <a:endParaRPr lang="sv-SE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v-SE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7FA075FE-0D12-4A12-B306-F70E9CB198DC}"/>
              </a:ext>
            </a:extLst>
          </p:cNvPr>
          <p:cNvSpPr txBox="1"/>
          <p:nvPr/>
        </p:nvSpPr>
        <p:spPr>
          <a:xfrm>
            <a:off x="7829078" y="166255"/>
            <a:ext cx="4133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Beskriv bakgrunden till ärendet, syfte, mål och målgrupp. Fakta hämtas från beslutsunderlag när detta är </a:t>
            </a:r>
            <a:r>
              <a:rPr lang="sv-SE">
                <a:solidFill>
                  <a:srgbClr val="FF0000"/>
                </a:solidFill>
              </a:rPr>
              <a:t>aktuellt. </a:t>
            </a:r>
            <a:endParaRPr lang="sv-SE" dirty="0">
              <a:solidFill>
                <a:srgbClr val="FF0000"/>
              </a:solidFill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6D43A8D-9814-2363-E1A5-488B123E6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325" y="5892161"/>
            <a:ext cx="6923802" cy="98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03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71D5DC55-47BA-4298-B7DD-20CF80809072}"/>
              </a:ext>
            </a:extLst>
          </p:cNvPr>
          <p:cNvSpPr txBox="1">
            <a:spLocks/>
          </p:cNvSpPr>
          <p:nvPr/>
        </p:nvSpPr>
        <p:spPr>
          <a:xfrm>
            <a:off x="1421235" y="1256075"/>
            <a:ext cx="9601200" cy="41285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v-SE" sz="1600" b="1" dirty="0"/>
          </a:p>
          <a:p>
            <a:pPr marL="0" indent="0">
              <a:buFont typeface="Arial" panose="020B0604020202020204" pitchFamily="34" charset="0"/>
              <a:buNone/>
            </a:pPr>
            <a:endParaRPr lang="sv-SE" sz="1600" b="1" dirty="0"/>
          </a:p>
          <a:p>
            <a:pPr marL="0" indent="0">
              <a:buFont typeface="Arial" panose="020B0604020202020204" pitchFamily="34" charset="0"/>
              <a:buNone/>
            </a:pPr>
            <a:endParaRPr lang="sv-SE" sz="1600" b="1" dirty="0"/>
          </a:p>
          <a:p>
            <a:pPr marL="0" indent="0">
              <a:buFont typeface="Arial" panose="020B0604020202020204" pitchFamily="34" charset="0"/>
              <a:buNone/>
            </a:pPr>
            <a:endParaRPr lang="sv-SE" sz="1600" dirty="0"/>
          </a:p>
          <a:p>
            <a:pPr marL="0" indent="0">
              <a:buFont typeface="Arial" panose="020B0604020202020204" pitchFamily="34" charset="0"/>
              <a:buNone/>
            </a:pPr>
            <a:endParaRPr lang="sv-SE" sz="16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E720123-AE9C-4435-9BED-0EBDAC560062}"/>
              </a:ext>
            </a:extLst>
          </p:cNvPr>
          <p:cNvSpPr txBox="1"/>
          <p:nvPr/>
        </p:nvSpPr>
        <p:spPr>
          <a:xfrm>
            <a:off x="1055469" y="879187"/>
            <a:ext cx="5684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Nuläge/aktuell status</a:t>
            </a:r>
          </a:p>
          <a:p>
            <a:endParaRPr lang="sv-SE" sz="2800" b="1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EE6A4F97-C16D-49E7-A412-77A2A468FE73}"/>
              </a:ext>
            </a:extLst>
          </p:cNvPr>
          <p:cNvSpPr/>
          <p:nvPr/>
        </p:nvSpPr>
        <p:spPr>
          <a:xfrm>
            <a:off x="1064174" y="1862354"/>
            <a:ext cx="934953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xx</a:t>
            </a:r>
          </a:p>
          <a:p>
            <a:endParaRPr lang="sv-SE" sz="2000" dirty="0"/>
          </a:p>
          <a:p>
            <a:endParaRPr lang="sv-SE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v-SE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7FA075FE-0D12-4A12-B306-F70E9CB198DC}"/>
              </a:ext>
            </a:extLst>
          </p:cNvPr>
          <p:cNvSpPr txBox="1"/>
          <p:nvPr/>
        </p:nvSpPr>
        <p:spPr>
          <a:xfrm>
            <a:off x="7829078" y="166255"/>
            <a:ext cx="4133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Beskriv bakgrunden till ärendet, syfte, mål och målgrupp. Fakta hämtas från beslutsunderlag när detta är </a:t>
            </a:r>
            <a:r>
              <a:rPr lang="sv-SE">
                <a:solidFill>
                  <a:srgbClr val="FF0000"/>
                </a:solidFill>
              </a:rPr>
              <a:t>aktuellt. </a:t>
            </a:r>
            <a:endParaRPr lang="sv-SE" dirty="0">
              <a:solidFill>
                <a:srgbClr val="FF0000"/>
              </a:solidFill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6D43A8D-9814-2363-E1A5-488B123E6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325" y="5892161"/>
            <a:ext cx="6923802" cy="98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873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71D5DC55-47BA-4298-B7DD-20CF80809072}"/>
              </a:ext>
            </a:extLst>
          </p:cNvPr>
          <p:cNvSpPr txBox="1">
            <a:spLocks/>
          </p:cNvSpPr>
          <p:nvPr/>
        </p:nvSpPr>
        <p:spPr>
          <a:xfrm>
            <a:off x="1421235" y="1256075"/>
            <a:ext cx="9601200" cy="41285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v-SE" sz="1600" b="1" dirty="0"/>
          </a:p>
          <a:p>
            <a:pPr marL="0" indent="0">
              <a:buFont typeface="Arial" panose="020B0604020202020204" pitchFamily="34" charset="0"/>
              <a:buNone/>
            </a:pPr>
            <a:endParaRPr lang="sv-SE" sz="1600" b="1" dirty="0"/>
          </a:p>
          <a:p>
            <a:pPr marL="0" indent="0">
              <a:buFont typeface="Arial" panose="020B0604020202020204" pitchFamily="34" charset="0"/>
              <a:buNone/>
            </a:pPr>
            <a:endParaRPr lang="sv-SE" sz="1600" b="1" dirty="0"/>
          </a:p>
          <a:p>
            <a:pPr marL="0" indent="0">
              <a:buFont typeface="Arial" panose="020B0604020202020204" pitchFamily="34" charset="0"/>
              <a:buNone/>
            </a:pPr>
            <a:endParaRPr lang="sv-SE" sz="1600" dirty="0"/>
          </a:p>
          <a:p>
            <a:pPr marL="0" indent="0">
              <a:buFont typeface="Arial" panose="020B0604020202020204" pitchFamily="34" charset="0"/>
              <a:buNone/>
            </a:pPr>
            <a:endParaRPr lang="sv-SE" sz="16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E720123-AE9C-4435-9BED-0EBDAC560062}"/>
              </a:ext>
            </a:extLst>
          </p:cNvPr>
          <p:cNvSpPr txBox="1"/>
          <p:nvPr/>
        </p:nvSpPr>
        <p:spPr>
          <a:xfrm>
            <a:off x="1055469" y="879187"/>
            <a:ext cx="5684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Fortsatt arbete</a:t>
            </a:r>
          </a:p>
          <a:p>
            <a:endParaRPr lang="sv-SE" sz="2800" b="1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EE6A4F97-C16D-49E7-A412-77A2A468FE73}"/>
              </a:ext>
            </a:extLst>
          </p:cNvPr>
          <p:cNvSpPr/>
          <p:nvPr/>
        </p:nvSpPr>
        <p:spPr>
          <a:xfrm>
            <a:off x="1064174" y="1862354"/>
            <a:ext cx="934953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xx</a:t>
            </a:r>
          </a:p>
          <a:p>
            <a:endParaRPr lang="sv-SE" sz="2000" dirty="0"/>
          </a:p>
          <a:p>
            <a:endParaRPr lang="sv-SE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v-SE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7FA075FE-0D12-4A12-B306-F70E9CB198DC}"/>
              </a:ext>
            </a:extLst>
          </p:cNvPr>
          <p:cNvSpPr txBox="1"/>
          <p:nvPr/>
        </p:nvSpPr>
        <p:spPr>
          <a:xfrm>
            <a:off x="7829078" y="166255"/>
            <a:ext cx="4133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Beskriv bakgrunden till ärendet, syfte, mål och målgrupp. Fakta hämtas från beslutsunderlag när detta är </a:t>
            </a:r>
            <a:r>
              <a:rPr lang="sv-SE">
                <a:solidFill>
                  <a:srgbClr val="FF0000"/>
                </a:solidFill>
              </a:rPr>
              <a:t>aktuellt. </a:t>
            </a:r>
            <a:endParaRPr lang="sv-SE" dirty="0">
              <a:solidFill>
                <a:srgbClr val="FF0000"/>
              </a:solidFill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6D43A8D-9814-2363-E1A5-488B123E6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325" y="5892161"/>
            <a:ext cx="6923802" cy="98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270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71D5DC55-47BA-4298-B7DD-20CF80809072}"/>
              </a:ext>
            </a:extLst>
          </p:cNvPr>
          <p:cNvSpPr txBox="1">
            <a:spLocks/>
          </p:cNvSpPr>
          <p:nvPr/>
        </p:nvSpPr>
        <p:spPr>
          <a:xfrm>
            <a:off x="1421235" y="1256075"/>
            <a:ext cx="9601200" cy="41285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v-SE" sz="1600" b="1" dirty="0"/>
          </a:p>
          <a:p>
            <a:pPr marL="0" indent="0">
              <a:buFont typeface="Arial" panose="020B0604020202020204" pitchFamily="34" charset="0"/>
              <a:buNone/>
            </a:pPr>
            <a:endParaRPr lang="sv-SE" sz="1600" b="1" dirty="0"/>
          </a:p>
          <a:p>
            <a:pPr marL="0" indent="0">
              <a:buFont typeface="Arial" panose="020B0604020202020204" pitchFamily="34" charset="0"/>
              <a:buNone/>
            </a:pPr>
            <a:endParaRPr lang="sv-SE" sz="1600" b="1" dirty="0"/>
          </a:p>
          <a:p>
            <a:pPr marL="0" indent="0">
              <a:buFont typeface="Arial" panose="020B0604020202020204" pitchFamily="34" charset="0"/>
              <a:buNone/>
            </a:pPr>
            <a:endParaRPr lang="sv-SE" sz="1600" dirty="0"/>
          </a:p>
          <a:p>
            <a:pPr marL="0" indent="0">
              <a:buFont typeface="Arial" panose="020B0604020202020204" pitchFamily="34" charset="0"/>
              <a:buNone/>
            </a:pPr>
            <a:endParaRPr lang="sv-SE" sz="16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E720123-AE9C-4435-9BED-0EBDAC560062}"/>
              </a:ext>
            </a:extLst>
          </p:cNvPr>
          <p:cNvSpPr txBox="1"/>
          <p:nvPr/>
        </p:nvSpPr>
        <p:spPr>
          <a:xfrm>
            <a:off x="1055469" y="879187"/>
            <a:ext cx="5684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LSVO föreslås besluta</a:t>
            </a:r>
          </a:p>
          <a:p>
            <a:endParaRPr lang="sv-SE" sz="2800" b="1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EE6A4F97-C16D-49E7-A412-77A2A468FE73}"/>
              </a:ext>
            </a:extLst>
          </p:cNvPr>
          <p:cNvSpPr/>
          <p:nvPr/>
        </p:nvSpPr>
        <p:spPr>
          <a:xfrm>
            <a:off x="1064174" y="1862354"/>
            <a:ext cx="934953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xx</a:t>
            </a:r>
          </a:p>
          <a:p>
            <a:endParaRPr lang="sv-SE" sz="2000" dirty="0"/>
          </a:p>
          <a:p>
            <a:endParaRPr lang="sv-SE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v-SE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7FA075FE-0D12-4A12-B306-F70E9CB198DC}"/>
              </a:ext>
            </a:extLst>
          </p:cNvPr>
          <p:cNvSpPr txBox="1"/>
          <p:nvPr/>
        </p:nvSpPr>
        <p:spPr>
          <a:xfrm>
            <a:off x="7829078" y="166255"/>
            <a:ext cx="4133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Beskriv bakgrunden till ärendet, syfte, mål och målgrupp. Fakta hämtas från beslutsunderlag när detta är </a:t>
            </a:r>
            <a:r>
              <a:rPr lang="sv-SE">
                <a:solidFill>
                  <a:srgbClr val="FF0000"/>
                </a:solidFill>
              </a:rPr>
              <a:t>aktuellt. </a:t>
            </a:r>
            <a:endParaRPr lang="sv-SE" dirty="0">
              <a:solidFill>
                <a:srgbClr val="FF0000"/>
              </a:solidFill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6D43A8D-9814-2363-E1A5-488B123E6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325" y="5892161"/>
            <a:ext cx="6923802" cy="98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826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37041</TotalTime>
  <Words>151</Words>
  <Application>Microsoft Office PowerPoint</Application>
  <PresentationFormat>Bredbild</PresentationFormat>
  <Paragraphs>71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Office-tema</vt:lpstr>
      <vt:lpstr>   Rubrik underrubrik 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Preventiv SIP i Karlshamn</dc:title>
  <dc:creator>Wennstig, Mats</dc:creator>
  <cp:lastModifiedBy>Andersson, Carina</cp:lastModifiedBy>
  <cp:revision>47</cp:revision>
  <dcterms:created xsi:type="dcterms:W3CDTF">2020-11-02T14:49:54Z</dcterms:created>
  <dcterms:modified xsi:type="dcterms:W3CDTF">2023-09-11T07:11:43Z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bac6341-7359-42b1-877b-46cac6ea067b_Enabled">
    <vt:lpwstr>true</vt:lpwstr>
  </property>
  <property fmtid="{D5CDD505-2E9C-101B-9397-08002B2CF9AE}" pid="3" name="MSIP_Label_fbac6341-7359-42b1-877b-46cac6ea067b_SetDate">
    <vt:lpwstr>2021-11-26T13:27:50Z</vt:lpwstr>
  </property>
  <property fmtid="{D5CDD505-2E9C-101B-9397-08002B2CF9AE}" pid="4" name="MSIP_Label_fbac6341-7359-42b1-877b-46cac6ea067b_Method">
    <vt:lpwstr>Standard</vt:lpwstr>
  </property>
  <property fmtid="{D5CDD505-2E9C-101B-9397-08002B2CF9AE}" pid="5" name="MSIP_Label_fbac6341-7359-42b1-877b-46cac6ea067b_Name">
    <vt:lpwstr>Internt</vt:lpwstr>
  </property>
  <property fmtid="{D5CDD505-2E9C-101B-9397-08002B2CF9AE}" pid="6" name="MSIP_Label_fbac6341-7359-42b1-877b-46cac6ea067b_SiteId">
    <vt:lpwstr>b864d79d-1d58-48a3-b396-10684dbf5445</vt:lpwstr>
  </property>
  <property fmtid="{D5CDD505-2E9C-101B-9397-08002B2CF9AE}" pid="7" name="MSIP_Label_fbac6341-7359-42b1-877b-46cac6ea067b_ActionId">
    <vt:lpwstr>85d0a404-84b3-4118-9d87-7394e9b87f42</vt:lpwstr>
  </property>
  <property fmtid="{D5CDD505-2E9C-101B-9397-08002B2CF9AE}" pid="8" name="MSIP_Label_fbac6341-7359-42b1-877b-46cac6ea067b_ContentBits">
    <vt:lpwstr>0</vt:lpwstr>
  </property>
</Properties>
</file>